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7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8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93.jpg" ContentType="image/jpeg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63" r:id="rId4"/>
    <p:sldMasterId id="2147483656" r:id="rId5"/>
    <p:sldMasterId id="2147483770" r:id="rId6"/>
    <p:sldMasterId id="2147483672" r:id="rId7"/>
    <p:sldMasterId id="2147483898" r:id="rId8"/>
    <p:sldMasterId id="2147483772" r:id="rId9"/>
    <p:sldMasterId id="2147483853" r:id="rId10"/>
    <p:sldMasterId id="2147483824" r:id="rId11"/>
    <p:sldMasterId id="2147483944" r:id="rId12"/>
  </p:sldMasterIdLst>
  <p:notesMasterIdLst>
    <p:notesMasterId r:id="rId35"/>
  </p:notesMasterIdLst>
  <p:sldIdLst>
    <p:sldId id="338" r:id="rId13"/>
    <p:sldId id="263" r:id="rId14"/>
    <p:sldId id="349" r:id="rId15"/>
    <p:sldId id="352" r:id="rId16"/>
    <p:sldId id="350" r:id="rId17"/>
    <p:sldId id="311" r:id="rId18"/>
    <p:sldId id="356" r:id="rId19"/>
    <p:sldId id="289" r:id="rId20"/>
    <p:sldId id="354" r:id="rId21"/>
    <p:sldId id="345" r:id="rId22"/>
    <p:sldId id="355" r:id="rId23"/>
    <p:sldId id="346" r:id="rId24"/>
    <p:sldId id="357" r:id="rId25"/>
    <p:sldId id="347" r:id="rId26"/>
    <p:sldId id="358" r:id="rId27"/>
    <p:sldId id="348" r:id="rId28"/>
    <p:sldId id="332" r:id="rId29"/>
    <p:sldId id="351" r:id="rId30"/>
    <p:sldId id="360" r:id="rId31"/>
    <p:sldId id="327" r:id="rId32"/>
    <p:sldId id="353" r:id="rId33"/>
    <p:sldId id="279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5019E"/>
    <a:srgbClr val="D2D0CC"/>
    <a:srgbClr val="E3E3E3"/>
    <a:srgbClr val="DFDF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BB5F1E0-221A-616F-96AD-0171B1715486}" v="251" dt="2020-12-08T21:29:25.035"/>
    <p1510:client id="{A2A01A6C-F50D-4FEB-A57E-EB4FF429BBE9}" v="948" dt="2020-12-09T03:58:13.72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957" autoAdjust="0"/>
  </p:normalViewPr>
  <p:slideViewPr>
    <p:cSldViewPr snapToGrid="0">
      <p:cViewPr varScale="1">
        <p:scale>
          <a:sx n="96" d="100"/>
          <a:sy n="96" d="100"/>
        </p:scale>
        <p:origin x="219" y="4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tableStyles" Target="tableStyles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presProps" Target="pres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notesMaster" Target="notesMasters/notesMaster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ngkfcs-my.sharepoint.com/personal/nathan_winkel_ngkf_com/Documents/CARW%20NAIOP%20Annual%20Update/CARW%20NAIOP/2020%20CARW%20NAIOP%20Numbers/2020_ALL_NAIOP_Annual%20Numbers_VIA_REDI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nsw\OneDrive%20-%20NGKF\CARW%20NAIOP%20Annual%20Update\CARW%20NAIOP\2020%20CARW%20NAIOP%20Numbers\Industrial%20Sales%20Trend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nsw\OneDrive%20-%20NGKF\CARW%20NAIOP%20Annual%20Update\CARW%20NAIOP\2020%20CARW%20NAIOP%20Numbers\Industrial%20Sales%20Trend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[2020_ALL_NAIOP_Annual Numbers_VIA_REDI.xlsx]Ind Historic Trends!PivotTable3</c:name>
    <c:fmtId val="16"/>
  </c:pivotSource>
  <c:chart>
    <c:autoTitleDeleted val="1"/>
    <c:pivotFmts>
      <c:pivotFmt>
        <c:idx val="0"/>
        <c:spPr>
          <a:solidFill>
            <a:schemeClr val="accent1"/>
          </a:solidFill>
          <a:ln w="63500" cap="rnd">
            <a:solidFill>
              <a:schemeClr val="accent2">
                <a:lumMod val="60000"/>
                <a:lumOff val="40000"/>
                <a:alpha val="80000"/>
              </a:schemeClr>
            </a:solidFill>
            <a:round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 w="63500" cap="rnd">
            <a:solidFill>
              <a:srgbClr val="FCA904">
                <a:alpha val="80000"/>
              </a:srgbClr>
            </a:solidFill>
            <a:round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 w="63500" cap="rnd">
            <a:solidFill>
              <a:schemeClr val="accent6">
                <a:lumMod val="60000"/>
                <a:lumOff val="40000"/>
                <a:alpha val="80000"/>
              </a:schemeClr>
            </a:solidFill>
            <a:round/>
          </a:ln>
          <a:effectLst/>
        </c:spPr>
        <c:marker>
          <c:symbol val="none"/>
        </c:marker>
      </c:pivotFmt>
      <c:pivotFmt>
        <c:idx val="3"/>
        <c:spPr>
          <a:solidFill>
            <a:schemeClr val="accent1"/>
          </a:solidFill>
          <a:ln w="63500" cap="rnd">
            <a:solidFill>
              <a:srgbClr val="C00000">
                <a:alpha val="60000"/>
              </a:srgbClr>
            </a:solidFill>
            <a:round/>
          </a:ln>
          <a:effectLst/>
        </c:spPr>
        <c:marker>
          <c:symbol val="none"/>
        </c:marker>
      </c:pivotFmt>
      <c:pivotFmt>
        <c:idx val="4"/>
        <c:spPr>
          <a:solidFill>
            <a:schemeClr val="accent1"/>
          </a:solidFill>
          <a:ln w="63500" cap="rnd">
            <a:solidFill>
              <a:schemeClr val="bg2">
                <a:lumMod val="50000"/>
              </a:schemeClr>
            </a:solidFill>
            <a:round/>
          </a:ln>
          <a:effectLst/>
        </c:spPr>
        <c:marker>
          <c:symbol val="circle"/>
          <c:size val="10"/>
          <c:spPr>
            <a:solidFill>
              <a:schemeClr val="bg2">
                <a:lumMod val="50000"/>
              </a:schemeClr>
            </a:solidFill>
            <a:ln w="19050">
              <a:solidFill>
                <a:schemeClr val="bg1"/>
              </a:solidFill>
            </a:ln>
            <a:effectLst/>
          </c:spPr>
        </c:marker>
      </c:pivotFmt>
      <c:pivotFmt>
        <c:idx val="5"/>
        <c:spPr>
          <a:solidFill>
            <a:schemeClr val="accent1"/>
          </a:solidFill>
          <a:ln w="63500" cap="rnd">
            <a:solidFill>
              <a:schemeClr val="accent1">
                <a:lumMod val="60000"/>
                <a:lumOff val="40000"/>
                <a:alpha val="80000"/>
              </a:schemeClr>
            </a:solidFill>
            <a:round/>
          </a:ln>
          <a:effectLst/>
        </c:spPr>
        <c:marker>
          <c:symbol val="none"/>
        </c:marker>
      </c:pivotFmt>
      <c:pivotFmt>
        <c:idx val="6"/>
        <c:spPr>
          <a:solidFill>
            <a:schemeClr val="accent1"/>
          </a:solidFill>
          <a:ln w="63500" cap="rnd">
            <a:solidFill>
              <a:schemeClr val="bg2">
                <a:lumMod val="50000"/>
              </a:schemeClr>
            </a:solidFill>
            <a:round/>
          </a:ln>
          <a:effectLst/>
        </c:spPr>
        <c:marker>
          <c:symbol val="circle"/>
          <c:size val="10"/>
          <c:spPr>
            <a:solidFill>
              <a:schemeClr val="bg2">
                <a:lumMod val="50000"/>
              </a:schemeClr>
            </a:solidFill>
            <a:ln w="19050">
              <a:solidFill>
                <a:schemeClr val="bg1"/>
              </a:solidFill>
            </a:ln>
            <a:effectLst/>
          </c:spPr>
        </c:marker>
      </c:pivotFmt>
      <c:pivotFmt>
        <c:idx val="7"/>
        <c:spPr>
          <a:solidFill>
            <a:schemeClr val="accent1"/>
          </a:solidFill>
          <a:ln w="63500" cap="rnd">
            <a:solidFill>
              <a:schemeClr val="accent6">
                <a:lumMod val="60000"/>
                <a:lumOff val="40000"/>
                <a:alpha val="80000"/>
              </a:schemeClr>
            </a:solidFill>
            <a:round/>
          </a:ln>
          <a:effectLst/>
        </c:spPr>
        <c:marker>
          <c:symbol val="none"/>
        </c:marker>
      </c:pivotFmt>
      <c:pivotFmt>
        <c:idx val="8"/>
        <c:spPr>
          <a:solidFill>
            <a:schemeClr val="accent1"/>
          </a:solidFill>
          <a:ln w="63500" cap="rnd">
            <a:solidFill>
              <a:schemeClr val="accent1">
                <a:lumMod val="60000"/>
                <a:lumOff val="40000"/>
                <a:alpha val="80000"/>
              </a:schemeClr>
            </a:solidFill>
            <a:round/>
          </a:ln>
          <a:effectLst/>
        </c:spPr>
        <c:marker>
          <c:symbol val="none"/>
        </c:marker>
      </c:pivotFmt>
      <c:pivotFmt>
        <c:idx val="9"/>
        <c:spPr>
          <a:solidFill>
            <a:schemeClr val="accent1"/>
          </a:solidFill>
          <a:ln w="63500" cap="rnd">
            <a:solidFill>
              <a:schemeClr val="accent2">
                <a:lumMod val="60000"/>
                <a:lumOff val="40000"/>
                <a:alpha val="80000"/>
              </a:schemeClr>
            </a:solidFill>
            <a:round/>
          </a:ln>
          <a:effectLst/>
        </c:spPr>
        <c:marker>
          <c:symbol val="none"/>
        </c:marker>
      </c:pivotFmt>
      <c:pivotFmt>
        <c:idx val="10"/>
        <c:spPr>
          <a:solidFill>
            <a:schemeClr val="accent1"/>
          </a:solidFill>
          <a:ln w="63500" cap="rnd">
            <a:solidFill>
              <a:srgbClr val="C00000">
                <a:alpha val="60000"/>
              </a:srgbClr>
            </a:solidFill>
            <a:round/>
          </a:ln>
          <a:effectLst/>
        </c:spPr>
        <c:marker>
          <c:symbol val="none"/>
        </c:marker>
      </c:pivotFmt>
      <c:pivotFmt>
        <c:idx val="11"/>
        <c:spPr>
          <a:solidFill>
            <a:schemeClr val="accent1"/>
          </a:solidFill>
          <a:ln w="63500" cap="rnd">
            <a:solidFill>
              <a:srgbClr val="FCA904">
                <a:alpha val="80000"/>
              </a:srgbClr>
            </a:solidFill>
            <a:round/>
          </a:ln>
          <a:effectLst/>
        </c:spPr>
        <c:marker>
          <c:symbol val="none"/>
        </c:marker>
      </c:pivotFmt>
      <c:pivotFmt>
        <c:idx val="12"/>
        <c:spPr>
          <a:solidFill>
            <a:schemeClr val="accent1"/>
          </a:solidFill>
          <a:ln w="63500" cap="rnd">
            <a:solidFill>
              <a:schemeClr val="bg2">
                <a:lumMod val="50000"/>
              </a:schemeClr>
            </a:solidFill>
            <a:round/>
          </a:ln>
          <a:effectLst/>
        </c:spPr>
        <c:marker>
          <c:symbol val="circle"/>
          <c:size val="10"/>
          <c:spPr>
            <a:solidFill>
              <a:schemeClr val="bg2">
                <a:lumMod val="50000"/>
              </a:schemeClr>
            </a:solidFill>
            <a:ln w="19050">
              <a:solidFill>
                <a:schemeClr val="bg1"/>
              </a:solidFill>
            </a:ln>
            <a:effectLst/>
          </c:spPr>
        </c:marker>
      </c:pivotFmt>
      <c:pivotFmt>
        <c:idx val="1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</c:pivotFmt>
      <c:pivotFmt>
        <c:idx val="14"/>
        <c:spPr>
          <a:solidFill>
            <a:schemeClr val="accent1"/>
          </a:solidFill>
          <a:ln w="63500" cap="rnd">
            <a:solidFill>
              <a:schemeClr val="accent6">
                <a:lumMod val="60000"/>
                <a:lumOff val="40000"/>
                <a:alpha val="80000"/>
              </a:schemeClr>
            </a:solidFill>
            <a:round/>
          </a:ln>
          <a:effectLst/>
        </c:spPr>
        <c:marker>
          <c:symbol val="none"/>
        </c:marker>
      </c:pivotFmt>
      <c:pivotFmt>
        <c:idx val="15"/>
        <c:spPr>
          <a:solidFill>
            <a:schemeClr val="accent1"/>
          </a:solidFill>
          <a:ln w="63500" cap="rnd">
            <a:solidFill>
              <a:schemeClr val="accent1">
                <a:lumMod val="60000"/>
                <a:lumOff val="40000"/>
                <a:alpha val="80000"/>
              </a:schemeClr>
            </a:solidFill>
            <a:round/>
          </a:ln>
          <a:effectLst/>
        </c:spPr>
        <c:marker>
          <c:symbol val="none"/>
        </c:marker>
      </c:pivotFmt>
      <c:pivotFmt>
        <c:idx val="16"/>
        <c:spPr>
          <a:solidFill>
            <a:schemeClr val="accent1"/>
          </a:solidFill>
          <a:ln w="63500" cap="rnd">
            <a:solidFill>
              <a:schemeClr val="accent2">
                <a:lumMod val="60000"/>
                <a:lumOff val="40000"/>
                <a:alpha val="80000"/>
              </a:schemeClr>
            </a:solidFill>
            <a:round/>
          </a:ln>
          <a:effectLst/>
        </c:spPr>
        <c:marker>
          <c:symbol val="none"/>
        </c:marker>
      </c:pivotFmt>
      <c:pivotFmt>
        <c:idx val="17"/>
        <c:spPr>
          <a:solidFill>
            <a:schemeClr val="accent1"/>
          </a:solidFill>
          <a:ln w="63500" cap="rnd">
            <a:solidFill>
              <a:srgbClr val="C00000">
                <a:alpha val="60000"/>
              </a:srgbClr>
            </a:solidFill>
            <a:round/>
          </a:ln>
          <a:effectLst/>
        </c:spPr>
        <c:marker>
          <c:symbol val="none"/>
        </c:marker>
      </c:pivotFmt>
      <c:pivotFmt>
        <c:idx val="18"/>
        <c:spPr>
          <a:solidFill>
            <a:schemeClr val="accent1"/>
          </a:solidFill>
          <a:ln w="63500" cap="rnd">
            <a:solidFill>
              <a:srgbClr val="FCA904">
                <a:alpha val="80000"/>
              </a:srgbClr>
            </a:solidFill>
            <a:round/>
          </a:ln>
          <a:effectLst/>
        </c:spPr>
        <c:marker>
          <c:symbol val="none"/>
        </c:marker>
      </c:pivotFmt>
      <c:pivotFmt>
        <c:idx val="19"/>
        <c:spPr>
          <a:solidFill>
            <a:schemeClr val="accent1"/>
          </a:solidFill>
          <a:ln w="63500" cap="rnd">
            <a:solidFill>
              <a:schemeClr val="bg2">
                <a:lumMod val="50000"/>
              </a:schemeClr>
            </a:solidFill>
            <a:round/>
          </a:ln>
          <a:effectLst/>
        </c:spPr>
        <c:marker>
          <c:symbol val="circle"/>
          <c:size val="10"/>
          <c:spPr>
            <a:solidFill>
              <a:schemeClr val="bg2">
                <a:lumMod val="50000"/>
              </a:schemeClr>
            </a:solidFill>
            <a:ln w="19050">
              <a:solidFill>
                <a:schemeClr val="bg1"/>
              </a:solidFill>
            </a:ln>
            <a:effectLst/>
          </c:spPr>
        </c:marker>
      </c:pivotFmt>
      <c:pivotFmt>
        <c:idx val="20"/>
        <c:spPr>
          <a:solidFill>
            <a:schemeClr val="accent1"/>
          </a:solidFill>
          <a:ln w="63500" cap="rnd">
            <a:solidFill>
              <a:schemeClr val="accent6">
                <a:lumMod val="60000"/>
                <a:lumOff val="40000"/>
                <a:alpha val="80000"/>
              </a:schemeClr>
            </a:solidFill>
            <a:round/>
          </a:ln>
          <a:effectLst/>
        </c:spPr>
        <c:marker>
          <c:symbol val="none"/>
        </c:marker>
      </c:pivotFmt>
      <c:pivotFmt>
        <c:idx val="21"/>
        <c:spPr>
          <a:solidFill>
            <a:schemeClr val="accent1"/>
          </a:solidFill>
          <a:ln w="63500" cap="rnd">
            <a:solidFill>
              <a:schemeClr val="accent1">
                <a:lumMod val="60000"/>
                <a:lumOff val="40000"/>
                <a:alpha val="80000"/>
              </a:schemeClr>
            </a:solidFill>
            <a:round/>
          </a:ln>
          <a:effectLst/>
        </c:spPr>
        <c:marker>
          <c:symbol val="none"/>
        </c:marker>
      </c:pivotFmt>
      <c:pivotFmt>
        <c:idx val="22"/>
        <c:spPr>
          <a:solidFill>
            <a:schemeClr val="accent1"/>
          </a:solidFill>
          <a:ln w="63500" cap="rnd">
            <a:solidFill>
              <a:schemeClr val="accent2">
                <a:lumMod val="60000"/>
                <a:lumOff val="40000"/>
                <a:alpha val="80000"/>
              </a:schemeClr>
            </a:solidFill>
            <a:round/>
          </a:ln>
          <a:effectLst/>
        </c:spPr>
        <c:marker>
          <c:symbol val="none"/>
        </c:marker>
      </c:pivotFmt>
      <c:pivotFmt>
        <c:idx val="23"/>
        <c:spPr>
          <a:solidFill>
            <a:schemeClr val="accent1"/>
          </a:solidFill>
          <a:ln w="63500" cap="rnd">
            <a:solidFill>
              <a:srgbClr val="C00000">
                <a:alpha val="60000"/>
              </a:srgbClr>
            </a:solidFill>
            <a:round/>
          </a:ln>
          <a:effectLst/>
        </c:spPr>
        <c:marker>
          <c:symbol val="none"/>
        </c:marker>
      </c:pivotFmt>
      <c:pivotFmt>
        <c:idx val="24"/>
        <c:spPr>
          <a:solidFill>
            <a:schemeClr val="accent1"/>
          </a:solidFill>
          <a:ln w="63500" cap="rnd">
            <a:solidFill>
              <a:srgbClr val="FCA904">
                <a:alpha val="80000"/>
              </a:srgbClr>
            </a:solidFill>
            <a:round/>
          </a:ln>
          <a:effectLst/>
        </c:spPr>
        <c:marker>
          <c:symbol val="none"/>
        </c:marker>
      </c:pivotFmt>
      <c:pivotFmt>
        <c:idx val="25"/>
        <c:spPr>
          <a:solidFill>
            <a:schemeClr val="accent1"/>
          </a:solidFill>
          <a:ln w="63500" cap="rnd">
            <a:solidFill>
              <a:schemeClr val="bg2">
                <a:lumMod val="50000"/>
              </a:schemeClr>
            </a:solidFill>
            <a:round/>
          </a:ln>
          <a:effectLst/>
        </c:spPr>
        <c:marker>
          <c:symbol val="circle"/>
          <c:size val="10"/>
          <c:spPr>
            <a:solidFill>
              <a:schemeClr val="bg2">
                <a:lumMod val="50000"/>
              </a:schemeClr>
            </a:solidFill>
            <a:ln w="19050">
              <a:solidFill>
                <a:schemeClr val="bg1"/>
              </a:solidFill>
            </a:ln>
            <a:effectLst/>
          </c:spPr>
        </c:marker>
      </c:pivotFmt>
    </c:pivotFmts>
    <c:plotArea>
      <c:layout/>
      <c:lineChart>
        <c:grouping val="standard"/>
        <c:varyColors val="0"/>
        <c:ser>
          <c:idx val="0"/>
          <c:order val="0"/>
          <c:tx>
            <c:strRef>
              <c:f>'Ind Historic Trends'!$J$4:$J$5</c:f>
              <c:strCache>
                <c:ptCount val="1"/>
                <c:pt idx="0">
                  <c:v>North</c:v>
                </c:pt>
              </c:strCache>
            </c:strRef>
          </c:tx>
          <c:spPr>
            <a:ln w="63500" cap="rnd">
              <a:solidFill>
                <a:srgbClr val="92D050">
                  <a:alpha val="80000"/>
                </a:srgbClr>
              </a:solidFill>
              <a:round/>
            </a:ln>
            <a:effectLst/>
          </c:spPr>
          <c:marker>
            <c:symbol val="none"/>
          </c:marker>
          <c:cat>
            <c:strRef>
              <c:f>'Ind Historic Trends'!$I$6:$I$21</c:f>
              <c:strCache>
                <c:ptCount val="16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</c:strCache>
            </c:strRef>
          </c:cat>
          <c:val>
            <c:numRef>
              <c:f>'Ind Historic Trends'!$J$6:$J$21</c:f>
              <c:numCache>
                <c:formatCode>0.00%</c:formatCode>
                <c:ptCount val="16"/>
                <c:pt idx="0">
                  <c:v>0.10786853603569482</c:v>
                </c:pt>
                <c:pt idx="1">
                  <c:v>0.10229998487621583</c:v>
                </c:pt>
                <c:pt idx="2">
                  <c:v>9.4620264084262412E-2</c:v>
                </c:pt>
                <c:pt idx="3">
                  <c:v>8.1000288200501563E-2</c:v>
                </c:pt>
                <c:pt idx="4">
                  <c:v>0.11087256074667051</c:v>
                </c:pt>
                <c:pt idx="5">
                  <c:v>0.16290313371970841</c:v>
                </c:pt>
                <c:pt idx="6">
                  <c:v>0.11877918389849455</c:v>
                </c:pt>
                <c:pt idx="7">
                  <c:v>0.10842700129421431</c:v>
                </c:pt>
                <c:pt idx="8">
                  <c:v>9.1303576274630288E-2</c:v>
                </c:pt>
                <c:pt idx="9">
                  <c:v>8.0848395015379118E-2</c:v>
                </c:pt>
                <c:pt idx="10">
                  <c:v>3.9373970807653307E-2</c:v>
                </c:pt>
                <c:pt idx="11">
                  <c:v>2.9866532488903381E-2</c:v>
                </c:pt>
                <c:pt idx="12">
                  <c:v>4.4022911374031685E-2</c:v>
                </c:pt>
                <c:pt idx="13">
                  <c:v>3.5128538379425672E-2</c:v>
                </c:pt>
                <c:pt idx="14">
                  <c:v>4.3817728282376456E-2</c:v>
                </c:pt>
                <c:pt idx="15">
                  <c:v>5.6060891431371183E-2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C16B-41D6-AFF1-8428175E3432}"/>
            </c:ext>
          </c:extLst>
        </c:ser>
        <c:ser>
          <c:idx val="1"/>
          <c:order val="1"/>
          <c:tx>
            <c:strRef>
              <c:f>'Ind Historic Trends'!$K$4:$K$5</c:f>
              <c:strCache>
                <c:ptCount val="1"/>
                <c:pt idx="0">
                  <c:v>West</c:v>
                </c:pt>
              </c:strCache>
            </c:strRef>
          </c:tx>
          <c:spPr>
            <a:ln w="63500" cap="rnd">
              <a:solidFill>
                <a:schemeClr val="accent5">
                  <a:lumMod val="60000"/>
                  <a:lumOff val="40000"/>
                  <a:alpha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'Ind Historic Trends'!$I$6:$I$21</c:f>
              <c:strCache>
                <c:ptCount val="16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</c:strCache>
            </c:strRef>
          </c:cat>
          <c:val>
            <c:numRef>
              <c:f>'Ind Historic Trends'!$K$6:$K$21</c:f>
              <c:numCache>
                <c:formatCode>0.00%</c:formatCode>
                <c:ptCount val="16"/>
                <c:pt idx="0">
                  <c:v>9.9536917029872579E-2</c:v>
                </c:pt>
                <c:pt idx="1">
                  <c:v>9.6399990496211216E-2</c:v>
                </c:pt>
                <c:pt idx="2">
                  <c:v>8.3782792311653836E-2</c:v>
                </c:pt>
                <c:pt idx="3">
                  <c:v>6.0289863517858672E-2</c:v>
                </c:pt>
                <c:pt idx="4">
                  <c:v>6.9877149936857688E-2</c:v>
                </c:pt>
                <c:pt idx="5">
                  <c:v>0.10241857782106453</c:v>
                </c:pt>
                <c:pt idx="6">
                  <c:v>8.3385296110704485E-2</c:v>
                </c:pt>
                <c:pt idx="7">
                  <c:v>6.5386748268188272E-2</c:v>
                </c:pt>
                <c:pt idx="8">
                  <c:v>4.2733295966801144E-2</c:v>
                </c:pt>
                <c:pt idx="9">
                  <c:v>5.8286901740645887E-2</c:v>
                </c:pt>
                <c:pt idx="10">
                  <c:v>4.853570748175054E-2</c:v>
                </c:pt>
                <c:pt idx="11">
                  <c:v>3.7917907109613284E-2</c:v>
                </c:pt>
                <c:pt idx="12">
                  <c:v>3.3695809333803325E-2</c:v>
                </c:pt>
                <c:pt idx="13">
                  <c:v>1.8663573585906198E-2</c:v>
                </c:pt>
                <c:pt idx="14">
                  <c:v>2.0519283977109604E-2</c:v>
                </c:pt>
                <c:pt idx="15">
                  <c:v>2.3527662845117932E-2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C16B-41D6-AFF1-8428175E3432}"/>
            </c:ext>
          </c:extLst>
        </c:ser>
        <c:ser>
          <c:idx val="2"/>
          <c:order val="2"/>
          <c:tx>
            <c:strRef>
              <c:f>'Ind Historic Trends'!$L$4:$L$5</c:f>
              <c:strCache>
                <c:ptCount val="1"/>
                <c:pt idx="0">
                  <c:v>Central</c:v>
                </c:pt>
              </c:strCache>
            </c:strRef>
          </c:tx>
          <c:spPr>
            <a:ln w="63500" cap="rnd">
              <a:solidFill>
                <a:schemeClr val="accent2">
                  <a:lumMod val="50000"/>
                  <a:alpha val="8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'Ind Historic Trends'!$I$6:$I$21</c:f>
              <c:strCache>
                <c:ptCount val="16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</c:strCache>
            </c:strRef>
          </c:cat>
          <c:val>
            <c:numRef>
              <c:f>'Ind Historic Trends'!$L$6:$L$21</c:f>
              <c:numCache>
                <c:formatCode>0.00%</c:formatCode>
                <c:ptCount val="16"/>
                <c:pt idx="0">
                  <c:v>0.13235856503688059</c:v>
                </c:pt>
                <c:pt idx="1">
                  <c:v>0.10239385256793852</c:v>
                </c:pt>
                <c:pt idx="2">
                  <c:v>0.12208681060715811</c:v>
                </c:pt>
                <c:pt idx="3">
                  <c:v>0.15446465308175525</c:v>
                </c:pt>
                <c:pt idx="4">
                  <c:v>0.17352401058034414</c:v>
                </c:pt>
                <c:pt idx="5">
                  <c:v>0.17015482528348308</c:v>
                </c:pt>
                <c:pt idx="6">
                  <c:v>0.16918723494245408</c:v>
                </c:pt>
                <c:pt idx="7">
                  <c:v>0.15123900545165345</c:v>
                </c:pt>
                <c:pt idx="8">
                  <c:v>0.15051239595690968</c:v>
                </c:pt>
                <c:pt idx="9">
                  <c:v>0.1335686435897229</c:v>
                </c:pt>
                <c:pt idx="10">
                  <c:v>0.13639333719059282</c:v>
                </c:pt>
                <c:pt idx="11">
                  <c:v>0.12363104958986396</c:v>
                </c:pt>
                <c:pt idx="12">
                  <c:v>0.11194055886764148</c:v>
                </c:pt>
                <c:pt idx="13">
                  <c:v>0.14060979297226303</c:v>
                </c:pt>
                <c:pt idx="14">
                  <c:v>0.1673518526604803</c:v>
                </c:pt>
                <c:pt idx="15">
                  <c:v>0.15627325956116428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2-C16B-41D6-AFF1-8428175E3432}"/>
            </c:ext>
          </c:extLst>
        </c:ser>
        <c:ser>
          <c:idx val="3"/>
          <c:order val="3"/>
          <c:tx>
            <c:strRef>
              <c:f>'Ind Historic Trends'!$M$4:$M$5</c:f>
              <c:strCache>
                <c:ptCount val="1"/>
                <c:pt idx="0">
                  <c:v>South</c:v>
                </c:pt>
              </c:strCache>
            </c:strRef>
          </c:tx>
          <c:spPr>
            <a:ln w="63500" cap="rnd">
              <a:solidFill>
                <a:srgbClr val="C00000">
                  <a:alpha val="60000"/>
                </a:srgbClr>
              </a:solidFill>
              <a:round/>
            </a:ln>
            <a:effectLst/>
          </c:spPr>
          <c:marker>
            <c:symbol val="none"/>
          </c:marker>
          <c:cat>
            <c:strRef>
              <c:f>'Ind Historic Trends'!$I$6:$I$21</c:f>
              <c:strCache>
                <c:ptCount val="16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</c:strCache>
            </c:strRef>
          </c:cat>
          <c:val>
            <c:numRef>
              <c:f>'Ind Historic Trends'!$M$6:$M$21</c:f>
              <c:numCache>
                <c:formatCode>0.00%</c:formatCode>
                <c:ptCount val="16"/>
                <c:pt idx="0">
                  <c:v>6.5878098222215367E-2</c:v>
                </c:pt>
                <c:pt idx="1">
                  <c:v>8.669238924096169E-2</c:v>
                </c:pt>
                <c:pt idx="2">
                  <c:v>0.12154164747610716</c:v>
                </c:pt>
                <c:pt idx="3">
                  <c:v>0.12456953270118332</c:v>
                </c:pt>
                <c:pt idx="4">
                  <c:v>0.12134701177249883</c:v>
                </c:pt>
                <c:pt idx="5">
                  <c:v>0.15129445032858782</c:v>
                </c:pt>
                <c:pt idx="6">
                  <c:v>0.1065124949979345</c:v>
                </c:pt>
                <c:pt idx="7">
                  <c:v>8.082761001865868E-2</c:v>
                </c:pt>
                <c:pt idx="8">
                  <c:v>0.11273974475784965</c:v>
                </c:pt>
                <c:pt idx="9">
                  <c:v>8.8094955959263033E-2</c:v>
                </c:pt>
                <c:pt idx="10">
                  <c:v>7.6271389207138218E-2</c:v>
                </c:pt>
                <c:pt idx="11">
                  <c:v>3.7081356961757128E-2</c:v>
                </c:pt>
                <c:pt idx="12">
                  <c:v>6.0192063964177485E-2</c:v>
                </c:pt>
                <c:pt idx="13">
                  <c:v>4.090415298369119E-2</c:v>
                </c:pt>
                <c:pt idx="14">
                  <c:v>5.2182155706445292E-2</c:v>
                </c:pt>
                <c:pt idx="15">
                  <c:v>8.3438728801677922E-2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3-C16B-41D6-AFF1-8428175E3432}"/>
            </c:ext>
          </c:extLst>
        </c:ser>
        <c:ser>
          <c:idx val="4"/>
          <c:order val="4"/>
          <c:tx>
            <c:strRef>
              <c:f>'Ind Historic Trends'!$N$4:$N$5</c:f>
              <c:strCache>
                <c:ptCount val="1"/>
                <c:pt idx="0">
                  <c:v>Kenosha</c:v>
                </c:pt>
              </c:strCache>
            </c:strRef>
          </c:tx>
          <c:spPr>
            <a:ln w="63500" cap="rnd">
              <a:solidFill>
                <a:srgbClr val="FCA904">
                  <a:alpha val="80000"/>
                </a:srgbClr>
              </a:solidFill>
              <a:round/>
            </a:ln>
            <a:effectLst/>
          </c:spPr>
          <c:marker>
            <c:symbol val="none"/>
          </c:marker>
          <c:cat>
            <c:strRef>
              <c:f>'Ind Historic Trends'!$I$6:$I$21</c:f>
              <c:strCache>
                <c:ptCount val="16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</c:strCache>
            </c:strRef>
          </c:cat>
          <c:val>
            <c:numRef>
              <c:f>'Ind Historic Trends'!$N$6:$N$21</c:f>
              <c:numCache>
                <c:formatCode>General</c:formatCode>
                <c:ptCount val="16"/>
                <c:pt idx="4" formatCode="0.00%">
                  <c:v>0.14778698500546797</c:v>
                </c:pt>
                <c:pt idx="5" formatCode="0.00%">
                  <c:v>0.104924364725192</c:v>
                </c:pt>
                <c:pt idx="6" formatCode="0.00%">
                  <c:v>0.13178336085902928</c:v>
                </c:pt>
                <c:pt idx="7" formatCode="0.00%">
                  <c:v>0.11692602608087314</c:v>
                </c:pt>
                <c:pt idx="8" formatCode="0.00%">
                  <c:v>7.0669749319965225E-2</c:v>
                </c:pt>
                <c:pt idx="9" formatCode="0.00%">
                  <c:v>5.5985488184056013E-2</c:v>
                </c:pt>
                <c:pt idx="10" formatCode="0.00%">
                  <c:v>5.1648457247698787E-2</c:v>
                </c:pt>
                <c:pt idx="11" formatCode="0.00%">
                  <c:v>7.8517261265368551E-2</c:v>
                </c:pt>
                <c:pt idx="12" formatCode="0.00%">
                  <c:v>8.0861114990357474E-2</c:v>
                </c:pt>
                <c:pt idx="13" formatCode="0.00%">
                  <c:v>5.9792666910843437E-2</c:v>
                </c:pt>
                <c:pt idx="14" formatCode="0.00%">
                  <c:v>6.308611536587555E-2</c:v>
                </c:pt>
                <c:pt idx="15" formatCode="0.00%">
                  <c:v>3.8912689058189148E-2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4-C16B-41D6-AFF1-8428175E3432}"/>
            </c:ext>
          </c:extLst>
        </c:ser>
        <c:ser>
          <c:idx val="5"/>
          <c:order val="5"/>
          <c:tx>
            <c:strRef>
              <c:f>'Ind Historic Trends'!$O$4:$O$5</c:f>
              <c:strCache>
                <c:ptCount val="1"/>
                <c:pt idx="0">
                  <c:v>Overall</c:v>
                </c:pt>
              </c:strCache>
            </c:strRef>
          </c:tx>
          <c:spPr>
            <a:ln w="63500" cap="rnd">
              <a:solidFill>
                <a:schemeClr val="bg2">
                  <a:lumMod val="50000"/>
                </a:schemeClr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chemeClr val="bg2">
                  <a:lumMod val="50000"/>
                </a:schemeClr>
              </a:solidFill>
              <a:ln w="19050">
                <a:solidFill>
                  <a:schemeClr val="bg1"/>
                </a:solidFill>
              </a:ln>
              <a:effectLst/>
            </c:spPr>
          </c:marker>
          <c:cat>
            <c:strRef>
              <c:f>'Ind Historic Trends'!$I$6:$I$21</c:f>
              <c:strCache>
                <c:ptCount val="16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  <c:pt idx="12">
                  <c:v>2017</c:v>
                </c:pt>
                <c:pt idx="13">
                  <c:v>2018</c:v>
                </c:pt>
                <c:pt idx="14">
                  <c:v>2019</c:v>
                </c:pt>
                <c:pt idx="15">
                  <c:v>2020</c:v>
                </c:pt>
              </c:strCache>
            </c:strRef>
          </c:cat>
          <c:val>
            <c:numRef>
              <c:f>'Ind Historic Trends'!$O$6:$O$21</c:f>
              <c:numCache>
                <c:formatCode>0.00%</c:formatCode>
                <c:ptCount val="16"/>
                <c:pt idx="0">
                  <c:v>0.10050000000000001</c:v>
                </c:pt>
                <c:pt idx="1">
                  <c:v>9.7199999999999995E-2</c:v>
                </c:pt>
                <c:pt idx="2">
                  <c:v>0.1031</c:v>
                </c:pt>
                <c:pt idx="3">
                  <c:v>0.1009</c:v>
                </c:pt>
                <c:pt idx="4">
                  <c:v>0.1190615501030209</c:v>
                </c:pt>
                <c:pt idx="5">
                  <c:v>0.11591263569771729</c:v>
                </c:pt>
                <c:pt idx="6">
                  <c:v>0.11907267486977771</c:v>
                </c:pt>
                <c:pt idx="7">
                  <c:v>0.10203767752466285</c:v>
                </c:pt>
                <c:pt idx="8">
                  <c:v>8.9721016624645517E-2</c:v>
                </c:pt>
                <c:pt idx="9">
                  <c:v>8.1683924334575705E-2</c:v>
                </c:pt>
                <c:pt idx="10">
                  <c:v>6.4315210907597634E-2</c:v>
                </c:pt>
                <c:pt idx="11">
                  <c:v>5.5583142005952206E-2</c:v>
                </c:pt>
                <c:pt idx="12">
                  <c:v>6.030892403190706E-2</c:v>
                </c:pt>
                <c:pt idx="13">
                  <c:v>5.5208415790241855E-2</c:v>
                </c:pt>
                <c:pt idx="14">
                  <c:v>6.4453097800700201E-2</c:v>
                </c:pt>
                <c:pt idx="15">
                  <c:v>6.6152740794802781E-2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5-C16B-41D6-AFF1-8428175E34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40812096"/>
        <c:axId val="840813408"/>
      </c:lineChart>
      <c:catAx>
        <c:axId val="840812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badi" panose="020B0604020104020204" pitchFamily="34" charset="0"/>
                <a:ea typeface="+mn-ea"/>
                <a:cs typeface="+mn-cs"/>
              </a:defRPr>
            </a:pPr>
            <a:endParaRPr lang="en-US"/>
          </a:p>
        </c:txPr>
        <c:crossAx val="840813408"/>
        <c:crosses val="autoZero"/>
        <c:auto val="1"/>
        <c:lblAlgn val="ctr"/>
        <c:lblOffset val="100"/>
        <c:noMultiLvlLbl val="0"/>
      </c:catAx>
      <c:valAx>
        <c:axId val="8408134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badi" panose="020B0604020104020204" pitchFamily="34" charset="0"/>
                <a:ea typeface="+mn-ea"/>
                <a:cs typeface="+mn-cs"/>
              </a:defRPr>
            </a:pPr>
            <a:endParaRPr lang="en-US"/>
          </a:p>
        </c:txPr>
        <c:crossAx val="8408120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badi" panose="020B060402010402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[Industrial Sales Trends.xlsx]# Transactions!PivotTable1</c:name>
    <c:fmtId val="8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0" i="0" dirty="0">
                <a:solidFill>
                  <a:schemeClr val="tx1"/>
                </a:solidFill>
                <a:effectLst/>
              </a:rPr>
              <a:t>Number of Transactions</a:t>
            </a:r>
            <a:endParaRPr lang="en-US" dirty="0">
              <a:solidFill>
                <a:schemeClr val="tx1"/>
              </a:solidFill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 w="28575" cap="rnd">
            <a:solidFill>
              <a:schemeClr val="accent1"/>
            </a:solidFill>
            <a:prstDash val="dash"/>
            <a:round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"/>
        <c:spPr>
          <a:solidFill>
            <a:schemeClr val="accent1"/>
          </a:solidFill>
          <a:ln w="28575" cap="rnd">
            <a:solidFill>
              <a:schemeClr val="accent1"/>
            </a:solidFill>
            <a:prstDash val="dash"/>
            <a:round/>
          </a:ln>
          <a:effectLst/>
        </c:spPr>
        <c:marker>
          <c:symbol val="none"/>
        </c:marker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"/>
        <c:spPr>
          <a:solidFill>
            <a:schemeClr val="accent1"/>
          </a:solidFill>
          <a:ln w="28575" cap="rnd">
            <a:solidFill>
              <a:schemeClr val="accent1"/>
            </a:solidFill>
            <a:prstDash val="dash"/>
            <a:round/>
          </a:ln>
          <a:effectLst/>
        </c:spPr>
        <c:marker>
          <c:symbol val="none"/>
        </c:marker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'# Transactions'!$B$3:$B$4</c:f>
              <c:strCache>
                <c:ptCount val="1"/>
                <c:pt idx="0">
                  <c:v># of Transactions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23"/>
            <c:invertIfNegative val="0"/>
            <c:bubble3D val="0"/>
            <c:spPr>
              <a:solidFill>
                <a:schemeClr val="accent3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E217-447A-A88C-0BAF2814F86B}"/>
              </c:ext>
            </c:extLst>
          </c:dPt>
          <c:dPt>
            <c:idx val="24"/>
            <c:invertIfNegative val="0"/>
            <c:bubble3D val="0"/>
            <c:spPr>
              <a:solidFill>
                <a:schemeClr val="accent3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217-447A-A88C-0BAF2814F86B}"/>
              </c:ext>
            </c:extLst>
          </c:dPt>
          <c:dPt>
            <c:idx val="25"/>
            <c:invertIfNegative val="0"/>
            <c:bubble3D val="0"/>
            <c:spPr>
              <a:solidFill>
                <a:schemeClr val="accent3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E217-447A-A88C-0BAF2814F86B}"/>
              </c:ext>
            </c:extLst>
          </c:dPt>
          <c:dPt>
            <c:idx val="26"/>
            <c:invertIfNegative val="0"/>
            <c:bubble3D val="0"/>
            <c:spPr>
              <a:solidFill>
                <a:schemeClr val="accent3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217-447A-A88C-0BAF2814F86B}"/>
              </c:ext>
            </c:extLst>
          </c:dPt>
          <c:cat>
            <c:strRef>
              <c:f>'# Transactions'!$A$5:$A$31</c:f>
              <c:strCache>
                <c:ptCount val="27"/>
                <c:pt idx="0">
                  <c:v>2014 Q1</c:v>
                </c:pt>
                <c:pt idx="1">
                  <c:v>2014 Q2</c:v>
                </c:pt>
                <c:pt idx="2">
                  <c:v>2014 Q3</c:v>
                </c:pt>
                <c:pt idx="3">
                  <c:v>2014 Q4</c:v>
                </c:pt>
                <c:pt idx="4">
                  <c:v>2015 Q1</c:v>
                </c:pt>
                <c:pt idx="5">
                  <c:v>2015 Q2</c:v>
                </c:pt>
                <c:pt idx="6">
                  <c:v>2015 Q3</c:v>
                </c:pt>
                <c:pt idx="7">
                  <c:v>2015 Q4</c:v>
                </c:pt>
                <c:pt idx="8">
                  <c:v>2016 Q1</c:v>
                </c:pt>
                <c:pt idx="9">
                  <c:v>2016 Q2</c:v>
                </c:pt>
                <c:pt idx="10">
                  <c:v>2016 Q3</c:v>
                </c:pt>
                <c:pt idx="11">
                  <c:v>2016 Q4</c:v>
                </c:pt>
                <c:pt idx="12">
                  <c:v>2017 Q1</c:v>
                </c:pt>
                <c:pt idx="13">
                  <c:v>2017 Q2</c:v>
                </c:pt>
                <c:pt idx="14">
                  <c:v>2017 Q3</c:v>
                </c:pt>
                <c:pt idx="15">
                  <c:v>2017 Q4</c:v>
                </c:pt>
                <c:pt idx="16">
                  <c:v>2018 Q1</c:v>
                </c:pt>
                <c:pt idx="17">
                  <c:v>2018 Q2</c:v>
                </c:pt>
                <c:pt idx="18">
                  <c:v>2018 Q3</c:v>
                </c:pt>
                <c:pt idx="19">
                  <c:v>2018 Q4</c:v>
                </c:pt>
                <c:pt idx="20">
                  <c:v>2019 Q1</c:v>
                </c:pt>
                <c:pt idx="21">
                  <c:v>2019 Q2</c:v>
                </c:pt>
                <c:pt idx="22">
                  <c:v>2019 Q3</c:v>
                </c:pt>
                <c:pt idx="23">
                  <c:v>2019 Q4</c:v>
                </c:pt>
                <c:pt idx="24">
                  <c:v>2020 Q1</c:v>
                </c:pt>
                <c:pt idx="25">
                  <c:v>2020 Q2</c:v>
                </c:pt>
                <c:pt idx="26">
                  <c:v>2020 Q3</c:v>
                </c:pt>
              </c:strCache>
            </c:strRef>
          </c:cat>
          <c:val>
            <c:numRef>
              <c:f>'# Transactions'!$B$5:$B$31</c:f>
              <c:numCache>
                <c:formatCode>General</c:formatCode>
                <c:ptCount val="27"/>
                <c:pt idx="0">
                  <c:v>26</c:v>
                </c:pt>
                <c:pt idx="1">
                  <c:v>52</c:v>
                </c:pt>
                <c:pt idx="2">
                  <c:v>45</c:v>
                </c:pt>
                <c:pt idx="3">
                  <c:v>62</c:v>
                </c:pt>
                <c:pt idx="4">
                  <c:v>48</c:v>
                </c:pt>
                <c:pt idx="5">
                  <c:v>62</c:v>
                </c:pt>
                <c:pt idx="6">
                  <c:v>47</c:v>
                </c:pt>
                <c:pt idx="7">
                  <c:v>54</c:v>
                </c:pt>
                <c:pt idx="8">
                  <c:v>38</c:v>
                </c:pt>
                <c:pt idx="9">
                  <c:v>73</c:v>
                </c:pt>
                <c:pt idx="10">
                  <c:v>51</c:v>
                </c:pt>
                <c:pt idx="11">
                  <c:v>52</c:v>
                </c:pt>
                <c:pt idx="12">
                  <c:v>43</c:v>
                </c:pt>
                <c:pt idx="13">
                  <c:v>55</c:v>
                </c:pt>
                <c:pt idx="14">
                  <c:v>46</c:v>
                </c:pt>
                <c:pt idx="15">
                  <c:v>56</c:v>
                </c:pt>
                <c:pt idx="16">
                  <c:v>47</c:v>
                </c:pt>
                <c:pt idx="17">
                  <c:v>57</c:v>
                </c:pt>
                <c:pt idx="18">
                  <c:v>53</c:v>
                </c:pt>
                <c:pt idx="19">
                  <c:v>52</c:v>
                </c:pt>
                <c:pt idx="20">
                  <c:v>50</c:v>
                </c:pt>
                <c:pt idx="21">
                  <c:v>63</c:v>
                </c:pt>
                <c:pt idx="22">
                  <c:v>43</c:v>
                </c:pt>
                <c:pt idx="23">
                  <c:v>63</c:v>
                </c:pt>
                <c:pt idx="24">
                  <c:v>44</c:v>
                </c:pt>
                <c:pt idx="25">
                  <c:v>34</c:v>
                </c:pt>
                <c:pt idx="26">
                  <c:v>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217-447A-A88C-0BAF2814F8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343576064"/>
        <c:axId val="343576392"/>
      </c:barChart>
      <c:lineChart>
        <c:grouping val="standard"/>
        <c:varyColors val="0"/>
        <c:ser>
          <c:idx val="1"/>
          <c:order val="1"/>
          <c:tx>
            <c:strRef>
              <c:f>'# Transactions'!$C$3:$C$4</c:f>
              <c:strCache>
                <c:ptCount val="1"/>
                <c:pt idx="0">
                  <c:v>Average # of Transactions</c:v>
                </c:pt>
              </c:strCache>
            </c:strRef>
          </c:tx>
          <c:spPr>
            <a:ln w="28575" cap="rnd">
              <a:solidFill>
                <a:schemeClr val="accent6"/>
              </a:solidFill>
              <a:prstDash val="dash"/>
              <a:round/>
            </a:ln>
            <a:effectLst/>
          </c:spPr>
          <c:marker>
            <c:symbol val="none"/>
          </c:marker>
          <c:cat>
            <c:strRef>
              <c:f>'# Transactions'!$A$5:$A$31</c:f>
              <c:strCache>
                <c:ptCount val="27"/>
                <c:pt idx="0">
                  <c:v>2014 Q1</c:v>
                </c:pt>
                <c:pt idx="1">
                  <c:v>2014 Q2</c:v>
                </c:pt>
                <c:pt idx="2">
                  <c:v>2014 Q3</c:v>
                </c:pt>
                <c:pt idx="3">
                  <c:v>2014 Q4</c:v>
                </c:pt>
                <c:pt idx="4">
                  <c:v>2015 Q1</c:v>
                </c:pt>
                <c:pt idx="5">
                  <c:v>2015 Q2</c:v>
                </c:pt>
                <c:pt idx="6">
                  <c:v>2015 Q3</c:v>
                </c:pt>
                <c:pt idx="7">
                  <c:v>2015 Q4</c:v>
                </c:pt>
                <c:pt idx="8">
                  <c:v>2016 Q1</c:v>
                </c:pt>
                <c:pt idx="9">
                  <c:v>2016 Q2</c:v>
                </c:pt>
                <c:pt idx="10">
                  <c:v>2016 Q3</c:v>
                </c:pt>
                <c:pt idx="11">
                  <c:v>2016 Q4</c:v>
                </c:pt>
                <c:pt idx="12">
                  <c:v>2017 Q1</c:v>
                </c:pt>
                <c:pt idx="13">
                  <c:v>2017 Q2</c:v>
                </c:pt>
                <c:pt idx="14">
                  <c:v>2017 Q3</c:v>
                </c:pt>
                <c:pt idx="15">
                  <c:v>2017 Q4</c:v>
                </c:pt>
                <c:pt idx="16">
                  <c:v>2018 Q1</c:v>
                </c:pt>
                <c:pt idx="17">
                  <c:v>2018 Q2</c:v>
                </c:pt>
                <c:pt idx="18">
                  <c:v>2018 Q3</c:v>
                </c:pt>
                <c:pt idx="19">
                  <c:v>2018 Q4</c:v>
                </c:pt>
                <c:pt idx="20">
                  <c:v>2019 Q1</c:v>
                </c:pt>
                <c:pt idx="21">
                  <c:v>2019 Q2</c:v>
                </c:pt>
                <c:pt idx="22">
                  <c:v>2019 Q3</c:v>
                </c:pt>
                <c:pt idx="23">
                  <c:v>2019 Q4</c:v>
                </c:pt>
                <c:pt idx="24">
                  <c:v>2020 Q1</c:v>
                </c:pt>
                <c:pt idx="25">
                  <c:v>2020 Q2</c:v>
                </c:pt>
                <c:pt idx="26">
                  <c:v>2020 Q3</c:v>
                </c:pt>
              </c:strCache>
            </c:strRef>
          </c:cat>
          <c:val>
            <c:numRef>
              <c:f>'# Transactions'!$C$5:$C$31</c:f>
              <c:numCache>
                <c:formatCode>_(* #,##0.00_);_(* \(#,##0.00\);_(* "-"??_);_(@_)</c:formatCode>
                <c:ptCount val="27"/>
                <c:pt idx="0">
                  <c:v>50.444444444444443</c:v>
                </c:pt>
                <c:pt idx="1">
                  <c:v>50.444444444444443</c:v>
                </c:pt>
                <c:pt idx="2">
                  <c:v>50.444444444444443</c:v>
                </c:pt>
                <c:pt idx="3">
                  <c:v>50.444444444444443</c:v>
                </c:pt>
                <c:pt idx="4">
                  <c:v>50.444444444444443</c:v>
                </c:pt>
                <c:pt idx="5">
                  <c:v>50.444444444444443</c:v>
                </c:pt>
                <c:pt idx="6">
                  <c:v>50.444444444444443</c:v>
                </c:pt>
                <c:pt idx="7">
                  <c:v>50.444444444444443</c:v>
                </c:pt>
                <c:pt idx="8">
                  <c:v>50.444444444444443</c:v>
                </c:pt>
                <c:pt idx="9">
                  <c:v>50.444444444444443</c:v>
                </c:pt>
                <c:pt idx="10">
                  <c:v>50.444444444444443</c:v>
                </c:pt>
                <c:pt idx="11">
                  <c:v>50.444444444444443</c:v>
                </c:pt>
                <c:pt idx="12">
                  <c:v>50.444444444444443</c:v>
                </c:pt>
                <c:pt idx="13">
                  <c:v>50.444444444444443</c:v>
                </c:pt>
                <c:pt idx="14">
                  <c:v>50.444444444444443</c:v>
                </c:pt>
                <c:pt idx="15">
                  <c:v>50.444444444444443</c:v>
                </c:pt>
                <c:pt idx="16">
                  <c:v>50.444444444444443</c:v>
                </c:pt>
                <c:pt idx="17">
                  <c:v>50.444444444444443</c:v>
                </c:pt>
                <c:pt idx="18">
                  <c:v>50.444444444444443</c:v>
                </c:pt>
                <c:pt idx="19">
                  <c:v>50.444444444444443</c:v>
                </c:pt>
                <c:pt idx="20">
                  <c:v>50.444444444444443</c:v>
                </c:pt>
                <c:pt idx="21">
                  <c:v>50.444444444444443</c:v>
                </c:pt>
                <c:pt idx="22">
                  <c:v>50.444444444444443</c:v>
                </c:pt>
                <c:pt idx="23">
                  <c:v>50.444444444444443</c:v>
                </c:pt>
                <c:pt idx="24">
                  <c:v>50.444444444444443</c:v>
                </c:pt>
                <c:pt idx="25">
                  <c:v>50.444444444444443</c:v>
                </c:pt>
                <c:pt idx="26">
                  <c:v>50.444444444444443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217-447A-A88C-0BAF2814F8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43576064"/>
        <c:axId val="343576392"/>
      </c:lineChart>
      <c:catAx>
        <c:axId val="343576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3576392"/>
        <c:crosses val="autoZero"/>
        <c:auto val="1"/>
        <c:lblAlgn val="ctr"/>
        <c:lblOffset val="100"/>
        <c:noMultiLvlLbl val="0"/>
      </c:catAx>
      <c:valAx>
        <c:axId val="3435763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35760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[Industrial Sales Trends.xlsx]Total Dollar Volume!PivotTable1</c:name>
    <c:fmtId val="6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0" i="0" u="none" strike="noStrike" baseline="0" dirty="0">
                <a:solidFill>
                  <a:schemeClr val="tx1"/>
                </a:solidFill>
                <a:effectLst/>
              </a:rPr>
              <a:t>Sale Volume</a:t>
            </a:r>
            <a:endParaRPr lang="en-US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 w="28575" cap="rnd">
            <a:solidFill>
              <a:schemeClr val="accent1"/>
            </a:solidFill>
            <a:prstDash val="dash"/>
            <a:round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"/>
        <c:spPr>
          <a:solidFill>
            <a:schemeClr val="accent1"/>
          </a:solidFill>
          <a:ln w="28575" cap="rnd">
            <a:solidFill>
              <a:schemeClr val="accent1"/>
            </a:solidFill>
            <a:prstDash val="dash"/>
            <a:round/>
          </a:ln>
          <a:effectLst/>
        </c:spPr>
        <c:marker>
          <c:symbol val="none"/>
        </c:marker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"/>
        <c:spPr>
          <a:solidFill>
            <a:schemeClr val="accent1"/>
          </a:solidFill>
          <a:ln w="28575" cap="rnd">
            <a:solidFill>
              <a:schemeClr val="accent1"/>
            </a:solidFill>
            <a:prstDash val="dash"/>
            <a:round/>
          </a:ln>
          <a:effectLst/>
        </c:spPr>
        <c:marker>
          <c:symbol val="none"/>
        </c:marker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'Total Dollar Volume'!$B$3:$B$4</c:f>
              <c:strCache>
                <c:ptCount val="1"/>
                <c:pt idx="0">
                  <c:v>Total Dollar Volume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23"/>
            <c:invertIfNegative val="0"/>
            <c:bubble3D val="0"/>
            <c:spPr>
              <a:solidFill>
                <a:schemeClr val="accent3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B030-4418-A934-23DC58427F4D}"/>
              </c:ext>
            </c:extLst>
          </c:dPt>
          <c:dPt>
            <c:idx val="24"/>
            <c:invertIfNegative val="0"/>
            <c:bubble3D val="0"/>
            <c:spPr>
              <a:solidFill>
                <a:schemeClr val="accent3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030-4418-A934-23DC58427F4D}"/>
              </c:ext>
            </c:extLst>
          </c:dPt>
          <c:dPt>
            <c:idx val="25"/>
            <c:invertIfNegative val="0"/>
            <c:bubble3D val="0"/>
            <c:spPr>
              <a:solidFill>
                <a:schemeClr val="accent3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B030-4418-A934-23DC58427F4D}"/>
              </c:ext>
            </c:extLst>
          </c:dPt>
          <c:dPt>
            <c:idx val="26"/>
            <c:invertIfNegative val="0"/>
            <c:bubble3D val="0"/>
            <c:spPr>
              <a:solidFill>
                <a:schemeClr val="accent3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B030-4418-A934-23DC58427F4D}"/>
              </c:ext>
            </c:extLst>
          </c:dPt>
          <c:cat>
            <c:strRef>
              <c:f>'Total Dollar Volume'!$A$5:$A$31</c:f>
              <c:strCache>
                <c:ptCount val="27"/>
                <c:pt idx="0">
                  <c:v>2014 Q1</c:v>
                </c:pt>
                <c:pt idx="1">
                  <c:v>2014 Q2</c:v>
                </c:pt>
                <c:pt idx="2">
                  <c:v>2014 Q3</c:v>
                </c:pt>
                <c:pt idx="3">
                  <c:v>2014 Q4</c:v>
                </c:pt>
                <c:pt idx="4">
                  <c:v>2015 Q1</c:v>
                </c:pt>
                <c:pt idx="5">
                  <c:v>2015 Q2</c:v>
                </c:pt>
                <c:pt idx="6">
                  <c:v>2015 Q3</c:v>
                </c:pt>
                <c:pt idx="7">
                  <c:v>2015 Q4</c:v>
                </c:pt>
                <c:pt idx="8">
                  <c:v>2016 Q1</c:v>
                </c:pt>
                <c:pt idx="9">
                  <c:v>2016 Q2</c:v>
                </c:pt>
                <c:pt idx="10">
                  <c:v>2016 Q3</c:v>
                </c:pt>
                <c:pt idx="11">
                  <c:v>2016 Q4</c:v>
                </c:pt>
                <c:pt idx="12">
                  <c:v>2017 Q1</c:v>
                </c:pt>
                <c:pt idx="13">
                  <c:v>2017 Q2</c:v>
                </c:pt>
                <c:pt idx="14">
                  <c:v>2017 Q3</c:v>
                </c:pt>
                <c:pt idx="15">
                  <c:v>2017 Q4</c:v>
                </c:pt>
                <c:pt idx="16">
                  <c:v>2018 Q1</c:v>
                </c:pt>
                <c:pt idx="17">
                  <c:v>2018 Q2</c:v>
                </c:pt>
                <c:pt idx="18">
                  <c:v>2018 Q3</c:v>
                </c:pt>
                <c:pt idx="19">
                  <c:v>2018 Q4</c:v>
                </c:pt>
                <c:pt idx="20">
                  <c:v>2019 Q1</c:v>
                </c:pt>
                <c:pt idx="21">
                  <c:v>2019 Q2</c:v>
                </c:pt>
                <c:pt idx="22">
                  <c:v>2019 Q3</c:v>
                </c:pt>
                <c:pt idx="23">
                  <c:v>2019 Q4</c:v>
                </c:pt>
                <c:pt idx="24">
                  <c:v>2020 Q1</c:v>
                </c:pt>
                <c:pt idx="25">
                  <c:v>2020 Q2</c:v>
                </c:pt>
                <c:pt idx="26">
                  <c:v>2020 Q3</c:v>
                </c:pt>
              </c:strCache>
            </c:strRef>
          </c:cat>
          <c:val>
            <c:numRef>
              <c:f>'Total Dollar Volume'!$B$5:$B$31</c:f>
              <c:numCache>
                <c:formatCode>_("$"* #,##0_);_("$"* \(#,##0\);_("$"* "-"??_);_(@_)</c:formatCode>
                <c:ptCount val="27"/>
                <c:pt idx="0">
                  <c:v>57219000</c:v>
                </c:pt>
                <c:pt idx="1">
                  <c:v>78573650</c:v>
                </c:pt>
                <c:pt idx="2">
                  <c:v>63921600</c:v>
                </c:pt>
                <c:pt idx="3">
                  <c:v>100690526</c:v>
                </c:pt>
                <c:pt idx="4">
                  <c:v>79457700</c:v>
                </c:pt>
                <c:pt idx="5">
                  <c:v>80727000</c:v>
                </c:pt>
                <c:pt idx="6">
                  <c:v>78347792</c:v>
                </c:pt>
                <c:pt idx="7">
                  <c:v>95430702</c:v>
                </c:pt>
                <c:pt idx="8">
                  <c:v>87857833</c:v>
                </c:pt>
                <c:pt idx="9">
                  <c:v>151365920</c:v>
                </c:pt>
                <c:pt idx="10">
                  <c:v>48972300</c:v>
                </c:pt>
                <c:pt idx="11">
                  <c:v>96383936</c:v>
                </c:pt>
                <c:pt idx="12">
                  <c:v>62580500</c:v>
                </c:pt>
                <c:pt idx="13">
                  <c:v>110531000</c:v>
                </c:pt>
                <c:pt idx="14">
                  <c:v>70273300</c:v>
                </c:pt>
                <c:pt idx="15">
                  <c:v>96807200</c:v>
                </c:pt>
                <c:pt idx="16">
                  <c:v>96585800</c:v>
                </c:pt>
                <c:pt idx="17">
                  <c:v>100302786</c:v>
                </c:pt>
                <c:pt idx="18">
                  <c:v>110398759</c:v>
                </c:pt>
                <c:pt idx="19">
                  <c:v>98724215</c:v>
                </c:pt>
                <c:pt idx="20">
                  <c:v>89445400</c:v>
                </c:pt>
                <c:pt idx="21">
                  <c:v>164717900</c:v>
                </c:pt>
                <c:pt idx="22">
                  <c:v>89056842</c:v>
                </c:pt>
                <c:pt idx="23">
                  <c:v>168064243</c:v>
                </c:pt>
                <c:pt idx="24">
                  <c:v>102331200</c:v>
                </c:pt>
                <c:pt idx="25">
                  <c:v>71509600</c:v>
                </c:pt>
                <c:pt idx="26">
                  <c:v>140233000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030-4418-A934-23DC58427F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755228880"/>
        <c:axId val="755223632"/>
      </c:barChart>
      <c:lineChart>
        <c:grouping val="standard"/>
        <c:varyColors val="0"/>
        <c:ser>
          <c:idx val="1"/>
          <c:order val="1"/>
          <c:tx>
            <c:strRef>
              <c:f>'Total Dollar Volume'!$C$3:$C$4</c:f>
              <c:strCache>
                <c:ptCount val="1"/>
                <c:pt idx="0">
                  <c:v>Average Dollar Volume</c:v>
                </c:pt>
              </c:strCache>
            </c:strRef>
          </c:tx>
          <c:spPr>
            <a:ln w="28575" cap="rnd">
              <a:solidFill>
                <a:schemeClr val="accent6"/>
              </a:solidFill>
              <a:prstDash val="dash"/>
              <a:round/>
            </a:ln>
            <a:effectLst/>
          </c:spPr>
          <c:marker>
            <c:symbol val="none"/>
          </c:marker>
          <c:cat>
            <c:strRef>
              <c:f>'Total Dollar Volume'!$A$5:$A$31</c:f>
              <c:strCache>
                <c:ptCount val="27"/>
                <c:pt idx="0">
                  <c:v>2014 Q1</c:v>
                </c:pt>
                <c:pt idx="1">
                  <c:v>2014 Q2</c:v>
                </c:pt>
                <c:pt idx="2">
                  <c:v>2014 Q3</c:v>
                </c:pt>
                <c:pt idx="3">
                  <c:v>2014 Q4</c:v>
                </c:pt>
                <c:pt idx="4">
                  <c:v>2015 Q1</c:v>
                </c:pt>
                <c:pt idx="5">
                  <c:v>2015 Q2</c:v>
                </c:pt>
                <c:pt idx="6">
                  <c:v>2015 Q3</c:v>
                </c:pt>
                <c:pt idx="7">
                  <c:v>2015 Q4</c:v>
                </c:pt>
                <c:pt idx="8">
                  <c:v>2016 Q1</c:v>
                </c:pt>
                <c:pt idx="9">
                  <c:v>2016 Q2</c:v>
                </c:pt>
                <c:pt idx="10">
                  <c:v>2016 Q3</c:v>
                </c:pt>
                <c:pt idx="11">
                  <c:v>2016 Q4</c:v>
                </c:pt>
                <c:pt idx="12">
                  <c:v>2017 Q1</c:v>
                </c:pt>
                <c:pt idx="13">
                  <c:v>2017 Q2</c:v>
                </c:pt>
                <c:pt idx="14">
                  <c:v>2017 Q3</c:v>
                </c:pt>
                <c:pt idx="15">
                  <c:v>2017 Q4</c:v>
                </c:pt>
                <c:pt idx="16">
                  <c:v>2018 Q1</c:v>
                </c:pt>
                <c:pt idx="17">
                  <c:v>2018 Q2</c:v>
                </c:pt>
                <c:pt idx="18">
                  <c:v>2018 Q3</c:v>
                </c:pt>
                <c:pt idx="19">
                  <c:v>2018 Q4</c:v>
                </c:pt>
                <c:pt idx="20">
                  <c:v>2019 Q1</c:v>
                </c:pt>
                <c:pt idx="21">
                  <c:v>2019 Q2</c:v>
                </c:pt>
                <c:pt idx="22">
                  <c:v>2019 Q3</c:v>
                </c:pt>
                <c:pt idx="23">
                  <c:v>2019 Q4</c:v>
                </c:pt>
                <c:pt idx="24">
                  <c:v>2020 Q1</c:v>
                </c:pt>
                <c:pt idx="25">
                  <c:v>2020 Q2</c:v>
                </c:pt>
                <c:pt idx="26">
                  <c:v>2020 Q3</c:v>
                </c:pt>
              </c:strCache>
            </c:strRef>
          </c:cat>
          <c:val>
            <c:numRef>
              <c:f>'Total Dollar Volume'!$C$5:$C$31</c:f>
              <c:numCache>
                <c:formatCode>_("$"* #,##0_);_("$"* \(#,##0\);_("$"* "-"??_);_(@_)</c:formatCode>
                <c:ptCount val="27"/>
                <c:pt idx="0">
                  <c:v>95944803.851851851</c:v>
                </c:pt>
                <c:pt idx="1">
                  <c:v>95944803.851851851</c:v>
                </c:pt>
                <c:pt idx="2">
                  <c:v>95944803.851851851</c:v>
                </c:pt>
                <c:pt idx="3">
                  <c:v>95944803.851851851</c:v>
                </c:pt>
                <c:pt idx="4">
                  <c:v>95944803.851851851</c:v>
                </c:pt>
                <c:pt idx="5">
                  <c:v>95944803.851851851</c:v>
                </c:pt>
                <c:pt idx="6">
                  <c:v>95944803.851851851</c:v>
                </c:pt>
                <c:pt idx="7">
                  <c:v>95944803.851851851</c:v>
                </c:pt>
                <c:pt idx="8">
                  <c:v>95944803.851851851</c:v>
                </c:pt>
                <c:pt idx="9">
                  <c:v>95944803.851851851</c:v>
                </c:pt>
                <c:pt idx="10">
                  <c:v>95944803.851851851</c:v>
                </c:pt>
                <c:pt idx="11">
                  <c:v>95944803.851851851</c:v>
                </c:pt>
                <c:pt idx="12">
                  <c:v>95944803.851851851</c:v>
                </c:pt>
                <c:pt idx="13">
                  <c:v>95944803.851851851</c:v>
                </c:pt>
                <c:pt idx="14">
                  <c:v>95944803.851851851</c:v>
                </c:pt>
                <c:pt idx="15">
                  <c:v>95944803.851851851</c:v>
                </c:pt>
                <c:pt idx="16">
                  <c:v>95944803.851851851</c:v>
                </c:pt>
                <c:pt idx="17">
                  <c:v>95944803.851851851</c:v>
                </c:pt>
                <c:pt idx="18">
                  <c:v>95944803.851851851</c:v>
                </c:pt>
                <c:pt idx="19">
                  <c:v>95944803.851851851</c:v>
                </c:pt>
                <c:pt idx="20">
                  <c:v>95944803.851851851</c:v>
                </c:pt>
                <c:pt idx="21">
                  <c:v>95944803.851851851</c:v>
                </c:pt>
                <c:pt idx="22">
                  <c:v>95944803.851851851</c:v>
                </c:pt>
                <c:pt idx="23">
                  <c:v>95944803.851851851</c:v>
                </c:pt>
                <c:pt idx="24">
                  <c:v>95944803.851851851</c:v>
                </c:pt>
                <c:pt idx="25">
                  <c:v>95944803.851851851</c:v>
                </c:pt>
                <c:pt idx="26">
                  <c:v>95944803.851851851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030-4418-A934-23DC58427F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55228880"/>
        <c:axId val="755223632"/>
      </c:lineChart>
      <c:catAx>
        <c:axId val="755228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55223632"/>
        <c:crosses val="autoZero"/>
        <c:auto val="1"/>
        <c:lblAlgn val="ctr"/>
        <c:lblOffset val="100"/>
        <c:noMultiLvlLbl val="0"/>
      </c:catAx>
      <c:valAx>
        <c:axId val="7552236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$&quot;* #,##0_);_(&quot;$&quot;* \(#,##0\);_(&quot;$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552288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E7047D-6793-D145-8BBD-852DFCA4E331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CD9C6D-EEF9-BF4D-BFC5-33FA263AE2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1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Another trend: doing more with less. The number of transactions for the year slowed down considerable however the transactional volume is was higher than the average in 3 or the 4 quarters.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CD9C6D-EEF9-BF4D-BFC5-33FA263AE2B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7470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four of these large national portfolio sales occurred prior to the </a:t>
            </a:r>
            <a:r>
              <a:rPr lang="en-US" dirty="0" err="1"/>
              <a:t>covid</a:t>
            </a:r>
            <a:r>
              <a:rPr lang="en-US" dirty="0"/>
              <a:t> shutdowns.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CD9C6D-EEF9-BF4D-BFC5-33FA263AE2B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8360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CD9C6D-EEF9-BF4D-BFC5-33FA263AE2B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8440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Maybe add something about the central submarket’s vacancy rate falling. Easy points.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CD9C6D-EEF9-BF4D-BFC5-33FA263AE2B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4001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8.jpg"/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58.jpeg"/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62.jpeg"/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sig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close up of a box&#10;&#10;Description automatically generated">
            <a:extLst>
              <a:ext uri="{FF2B5EF4-FFF2-40B4-BE49-F238E27FC236}">
                <a16:creationId xmlns:a16="http://schemas.microsoft.com/office/drawing/2014/main" id="{A5DC4CC3-69AC-425C-BD2C-E1DC57D47F9F}"/>
              </a:ext>
            </a:extLst>
          </p:cNvPr>
          <p:cNvPicPr>
            <a:picLocks/>
          </p:cNvPicPr>
          <p:nvPr userDrawn="1"/>
        </p:nvPicPr>
        <p:blipFill rotWithShape="1">
          <a:blip r:embed="rId2">
            <a:alphaModFix/>
          </a:blip>
          <a:srcRect l="2529" r="293" b="2701"/>
          <a:stretch/>
        </p:blipFill>
        <p:spPr>
          <a:xfrm>
            <a:off x="0" y="3429000"/>
            <a:ext cx="12191695" cy="3429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90C45540-A5E8-C74D-B4F0-968A5F5E895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6016" y="1356432"/>
            <a:ext cx="11279968" cy="1920240"/>
          </a:xfrm>
          <a:prstGeom prst="rect">
            <a:avLst/>
          </a:prstGeom>
        </p:spPr>
        <p:txBody>
          <a:bodyPr lIns="0" rIns="0" anchor="t">
            <a:noAutofit/>
          </a:bodyPr>
          <a:lstStyle>
            <a:lvl1pPr algn="l">
              <a:defRPr sz="4500" b="0" i="0" baseline="0">
                <a:latin typeface="+mj-lt"/>
                <a:ea typeface="Baskerville Display PT" panose="02030602080406020203" pitchFamily="18" charset="77"/>
              </a:defRPr>
            </a:lvl1pPr>
          </a:lstStyle>
          <a:p>
            <a:r>
              <a:rPr lang="en-US"/>
              <a:t>Headline </a:t>
            </a:r>
            <a:br>
              <a:rPr lang="en-US"/>
            </a:br>
            <a:r>
              <a:rPr lang="en-US"/>
              <a:t>Two Lines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27263F95-BBF3-8C4B-B2E0-2DDDF77EB1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6016" y="1064797"/>
            <a:ext cx="11279968" cy="291636"/>
          </a:xfrm>
          <a:prstGeom prst="rect">
            <a:avLst/>
          </a:prstGeom>
        </p:spPr>
        <p:txBody>
          <a:bodyPr lIns="0" tIns="45720" rIns="0" bIns="4572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800" b="1" i="0" cap="all" spc="100" baseline="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SUBHEADLINE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DEA595F-2E19-4EB6-B259-3920098E2D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6016" y="6184747"/>
            <a:ext cx="1618615" cy="229630"/>
          </a:xfrm>
          <a:prstGeom prst="rect">
            <a:avLst/>
          </a:prstGeom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890D94FA-D305-45E5-937E-BA120D68C93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3429000"/>
            <a:ext cx="12192000" cy="3429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1">
                <a:solidFill>
                  <a:schemeClr val="tx1"/>
                </a:solidFill>
              </a:defRPr>
            </a:lvl1pPr>
          </a:lstStyle>
          <a:p>
            <a:r>
              <a:rPr lang="en-US"/>
              <a:t>Add Photo Here</a:t>
            </a:r>
          </a:p>
        </p:txBody>
      </p:sp>
      <p:sp>
        <p:nvSpPr>
          <p:cNvPr id="14" name="object 6">
            <a:extLst>
              <a:ext uri="{FF2B5EF4-FFF2-40B4-BE49-F238E27FC236}">
                <a16:creationId xmlns:a16="http://schemas.microsoft.com/office/drawing/2014/main" id="{2472C6A6-CE50-6B44-8A13-8F088ACA2087}"/>
              </a:ext>
            </a:extLst>
          </p:cNvPr>
          <p:cNvSpPr/>
          <p:nvPr userDrawn="1"/>
        </p:nvSpPr>
        <p:spPr>
          <a:xfrm>
            <a:off x="-12192" y="3406140"/>
            <a:ext cx="12216384" cy="45719"/>
          </a:xfrm>
          <a:custGeom>
            <a:avLst/>
            <a:gdLst/>
            <a:ahLst/>
            <a:cxnLst/>
            <a:rect l="l" t="t" r="r" b="b"/>
            <a:pathLst>
              <a:path w="12192000">
                <a:moveTo>
                  <a:pt x="0" y="0"/>
                </a:moveTo>
                <a:lnTo>
                  <a:pt x="12191695" y="0"/>
                </a:lnTo>
              </a:path>
            </a:pathLst>
          </a:custGeom>
          <a:ln w="50800">
            <a:solidFill>
              <a:srgbClr val="2B338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15546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Texture and Pattern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0FB804D-6ABC-47E9-A911-98A1F204CA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89" t="178" r="31264" b="25804"/>
          <a:stretch/>
        </p:blipFill>
        <p:spPr>
          <a:xfrm>
            <a:off x="6092952" y="0"/>
            <a:ext cx="6099048" cy="6682775"/>
          </a:xfrm>
          <a:prstGeom prst="rect">
            <a:avLst/>
          </a:prstGeom>
        </p:spPr>
      </p:pic>
      <p:pic>
        <p:nvPicPr>
          <p:cNvPr id="10" name="Picture 9" descr="A picture containing rain, light, person, group&#10;&#10;Description automatically generated">
            <a:extLst>
              <a:ext uri="{FF2B5EF4-FFF2-40B4-BE49-F238E27FC236}">
                <a16:creationId xmlns:a16="http://schemas.microsoft.com/office/drawing/2014/main" id="{65021F73-CFC1-4C4D-8D3F-7E89A3734BD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6099048" cy="6804660"/>
          </a:xfrm>
          <a:prstGeom prst="rect">
            <a:avLst/>
          </a:prstGeom>
        </p:spPr>
      </p:pic>
      <p:sp>
        <p:nvSpPr>
          <p:cNvPr id="6" name="object 2144">
            <a:extLst>
              <a:ext uri="{FF2B5EF4-FFF2-40B4-BE49-F238E27FC236}">
                <a16:creationId xmlns:a16="http://schemas.microsoft.com/office/drawing/2014/main" id="{6E7E8907-A0D9-C545-8576-F4CB4A81F2EA}"/>
              </a:ext>
            </a:extLst>
          </p:cNvPr>
          <p:cNvSpPr/>
          <p:nvPr userDrawn="1"/>
        </p:nvSpPr>
        <p:spPr>
          <a:xfrm>
            <a:off x="465805" y="460375"/>
            <a:ext cx="5179695" cy="0"/>
          </a:xfrm>
          <a:custGeom>
            <a:avLst/>
            <a:gdLst/>
            <a:ahLst/>
            <a:cxnLst/>
            <a:rect l="l" t="t" r="r" b="b"/>
            <a:pathLst>
              <a:path w="5179695">
                <a:moveTo>
                  <a:pt x="0" y="0"/>
                </a:moveTo>
                <a:lnTo>
                  <a:pt x="5179187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26AFA347-BD00-D742-B8CF-036E11C108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5804" y="578578"/>
            <a:ext cx="5179695" cy="291636"/>
          </a:xfrm>
          <a:prstGeom prst="rect">
            <a:avLst/>
          </a:prstGeom>
        </p:spPr>
        <p:txBody>
          <a:bodyPr lIns="0" rIns="0"/>
          <a:lstStyle>
            <a:lvl1pPr marL="0" indent="0">
              <a:spcBef>
                <a:spcPts val="0"/>
              </a:spcBef>
              <a:buNone/>
              <a:defRPr sz="800" b="1" i="0" cap="all" spc="10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SUBHEADLINE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4ED5F59-F1A8-E942-927C-A5F67FA131C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5805" y="887970"/>
            <a:ext cx="5179695" cy="2646410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0" i="0">
                <a:solidFill>
                  <a:schemeClr val="bg1"/>
                </a:solidFill>
                <a:latin typeface="+mj-lt"/>
                <a:ea typeface="Baskerville Display PT" panose="02030602080406020203" pitchFamily="18" charset="77"/>
              </a:defRPr>
            </a:lvl1pPr>
          </a:lstStyle>
          <a:p>
            <a:r>
              <a:rPr lang="en-US"/>
              <a:t>Section Title</a:t>
            </a:r>
            <a:br>
              <a:rPr lang="en-US"/>
            </a:br>
            <a:r>
              <a:rPr lang="en-US"/>
              <a:t>Texture and Pattern</a:t>
            </a:r>
            <a:br>
              <a:rPr lang="en-US"/>
            </a:br>
            <a:r>
              <a:rPr lang="en-US"/>
              <a:t>for Light Text</a:t>
            </a:r>
          </a:p>
        </p:txBody>
      </p:sp>
      <p:sp>
        <p:nvSpPr>
          <p:cNvPr id="2" name="object 5">
            <a:extLst>
              <a:ext uri="{FF2B5EF4-FFF2-40B4-BE49-F238E27FC236}">
                <a16:creationId xmlns:a16="http://schemas.microsoft.com/office/drawing/2014/main" id="{352DA8B5-E1D9-4F6D-B3D5-D1C0629E275E}"/>
              </a:ext>
            </a:extLst>
          </p:cNvPr>
          <p:cNvSpPr/>
          <p:nvPr userDrawn="1"/>
        </p:nvSpPr>
        <p:spPr>
          <a:xfrm>
            <a:off x="-12192" y="6669656"/>
            <a:ext cx="12216384" cy="188344"/>
          </a:xfrm>
          <a:custGeom>
            <a:avLst/>
            <a:gdLst/>
            <a:ahLst/>
            <a:cxnLst/>
            <a:rect l="l" t="t" r="r" b="b"/>
            <a:pathLst>
              <a:path w="12192000" h="159384">
                <a:moveTo>
                  <a:pt x="0" y="159130"/>
                </a:moveTo>
                <a:lnTo>
                  <a:pt x="12191695" y="159130"/>
                </a:lnTo>
                <a:lnTo>
                  <a:pt x="12191695" y="0"/>
                </a:lnTo>
                <a:lnTo>
                  <a:pt x="0" y="0"/>
                </a:lnTo>
                <a:lnTo>
                  <a:pt x="0" y="15913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19558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Texture and Pattern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667D7E-FC4C-4598-97CB-9A189D07BF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893" t="11531" r="8139" b="14542"/>
          <a:stretch/>
        </p:blipFill>
        <p:spPr>
          <a:xfrm>
            <a:off x="6083249" y="0"/>
            <a:ext cx="6108751" cy="6683884"/>
          </a:xfrm>
          <a:prstGeom prst="rect">
            <a:avLst/>
          </a:prstGeom>
        </p:spPr>
      </p:pic>
      <p:pic>
        <p:nvPicPr>
          <p:cNvPr id="10" name="Picture 9" descr="A picture containing rain, light, person, group&#10;&#10;Description automatically generated">
            <a:extLst>
              <a:ext uri="{FF2B5EF4-FFF2-40B4-BE49-F238E27FC236}">
                <a16:creationId xmlns:a16="http://schemas.microsoft.com/office/drawing/2014/main" id="{494F45A7-C469-4D55-A5DA-87F6BC94A50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6099048" cy="6804660"/>
          </a:xfrm>
          <a:prstGeom prst="rect">
            <a:avLst/>
          </a:prstGeom>
        </p:spPr>
      </p:pic>
      <p:sp>
        <p:nvSpPr>
          <p:cNvPr id="6" name="object 2144">
            <a:extLst>
              <a:ext uri="{FF2B5EF4-FFF2-40B4-BE49-F238E27FC236}">
                <a16:creationId xmlns:a16="http://schemas.microsoft.com/office/drawing/2014/main" id="{6E7E8907-A0D9-C545-8576-F4CB4A81F2EA}"/>
              </a:ext>
            </a:extLst>
          </p:cNvPr>
          <p:cNvSpPr/>
          <p:nvPr userDrawn="1"/>
        </p:nvSpPr>
        <p:spPr>
          <a:xfrm>
            <a:off x="465805" y="460375"/>
            <a:ext cx="5179695" cy="0"/>
          </a:xfrm>
          <a:custGeom>
            <a:avLst/>
            <a:gdLst/>
            <a:ahLst/>
            <a:cxnLst/>
            <a:rect l="l" t="t" r="r" b="b"/>
            <a:pathLst>
              <a:path w="5179695">
                <a:moveTo>
                  <a:pt x="0" y="0"/>
                </a:moveTo>
                <a:lnTo>
                  <a:pt x="5179187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26AFA347-BD00-D742-B8CF-036E11C108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5804" y="578578"/>
            <a:ext cx="5179695" cy="291636"/>
          </a:xfrm>
          <a:prstGeom prst="rect">
            <a:avLst/>
          </a:prstGeom>
        </p:spPr>
        <p:txBody>
          <a:bodyPr lIns="0" rIns="0"/>
          <a:lstStyle>
            <a:lvl1pPr marL="0" indent="0">
              <a:spcBef>
                <a:spcPts val="0"/>
              </a:spcBef>
              <a:buNone/>
              <a:defRPr sz="800" b="1" i="0" cap="all" spc="10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SUBHEADLINE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4ED5F59-F1A8-E942-927C-A5F67FA131C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5805" y="887970"/>
            <a:ext cx="5179695" cy="2646410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0" i="0">
                <a:solidFill>
                  <a:schemeClr val="bg1"/>
                </a:solidFill>
                <a:latin typeface="+mj-lt"/>
                <a:ea typeface="Baskerville Display PT" panose="02030602080406020203" pitchFamily="18" charset="77"/>
              </a:defRPr>
            </a:lvl1pPr>
          </a:lstStyle>
          <a:p>
            <a:r>
              <a:rPr lang="en-US"/>
              <a:t>Section Title</a:t>
            </a:r>
            <a:br>
              <a:rPr lang="en-US"/>
            </a:br>
            <a:r>
              <a:rPr lang="en-US"/>
              <a:t>Texture and Pattern</a:t>
            </a:r>
            <a:br>
              <a:rPr lang="en-US"/>
            </a:br>
            <a:r>
              <a:rPr lang="en-US"/>
              <a:t>for Light Text</a:t>
            </a:r>
          </a:p>
        </p:txBody>
      </p:sp>
      <p:sp>
        <p:nvSpPr>
          <p:cNvPr id="4" name="object 5">
            <a:extLst>
              <a:ext uri="{FF2B5EF4-FFF2-40B4-BE49-F238E27FC236}">
                <a16:creationId xmlns:a16="http://schemas.microsoft.com/office/drawing/2014/main" id="{E7B4E42E-7E87-4800-93A9-067ED1A5D5D6}"/>
              </a:ext>
            </a:extLst>
          </p:cNvPr>
          <p:cNvSpPr/>
          <p:nvPr userDrawn="1"/>
        </p:nvSpPr>
        <p:spPr>
          <a:xfrm>
            <a:off x="-12192" y="6669656"/>
            <a:ext cx="12216384" cy="188344"/>
          </a:xfrm>
          <a:custGeom>
            <a:avLst/>
            <a:gdLst/>
            <a:ahLst/>
            <a:cxnLst/>
            <a:rect l="l" t="t" r="r" b="b"/>
            <a:pathLst>
              <a:path w="12192000" h="159384">
                <a:moveTo>
                  <a:pt x="0" y="159130"/>
                </a:moveTo>
                <a:lnTo>
                  <a:pt x="12191695" y="159130"/>
                </a:lnTo>
                <a:lnTo>
                  <a:pt x="12191695" y="0"/>
                </a:lnTo>
                <a:lnTo>
                  <a:pt x="0" y="0"/>
                </a:lnTo>
                <a:lnTo>
                  <a:pt x="0" y="15913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4347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Texture and Pattern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2">
            <a:extLst>
              <a:ext uri="{FF2B5EF4-FFF2-40B4-BE49-F238E27FC236}">
                <a16:creationId xmlns:a16="http://schemas.microsoft.com/office/drawing/2014/main" id="{9B939F71-F53B-407D-96F0-161ACE3CA345}"/>
              </a:ext>
            </a:extLst>
          </p:cNvPr>
          <p:cNvSpPr/>
          <p:nvPr userDrawn="1"/>
        </p:nvSpPr>
        <p:spPr>
          <a:xfrm>
            <a:off x="0" y="0"/>
            <a:ext cx="6099048" cy="6858000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095F6E9-F7B8-FA4A-AA81-666E8F605F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47" t="37585" r="3846" b="1236"/>
          <a:stretch/>
        </p:blipFill>
        <p:spPr>
          <a:xfrm>
            <a:off x="6095999" y="0"/>
            <a:ext cx="6096000" cy="6682775"/>
          </a:xfrm>
          <a:prstGeom prst="rect">
            <a:avLst/>
          </a:prstGeom>
        </p:spPr>
      </p:pic>
      <p:sp>
        <p:nvSpPr>
          <p:cNvPr id="6" name="object 2144">
            <a:extLst>
              <a:ext uri="{FF2B5EF4-FFF2-40B4-BE49-F238E27FC236}">
                <a16:creationId xmlns:a16="http://schemas.microsoft.com/office/drawing/2014/main" id="{6E7E8907-A0D9-C545-8576-F4CB4A81F2EA}"/>
              </a:ext>
            </a:extLst>
          </p:cNvPr>
          <p:cNvSpPr/>
          <p:nvPr userDrawn="1"/>
        </p:nvSpPr>
        <p:spPr>
          <a:xfrm>
            <a:off x="465805" y="460375"/>
            <a:ext cx="5179695" cy="0"/>
          </a:xfrm>
          <a:custGeom>
            <a:avLst/>
            <a:gdLst/>
            <a:ahLst/>
            <a:cxnLst/>
            <a:rect l="l" t="t" r="r" b="b"/>
            <a:pathLst>
              <a:path w="5179695">
                <a:moveTo>
                  <a:pt x="0" y="0"/>
                </a:moveTo>
                <a:lnTo>
                  <a:pt x="5179187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26AFA347-BD00-D742-B8CF-036E11C108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5804" y="578578"/>
            <a:ext cx="5179695" cy="291636"/>
          </a:xfrm>
          <a:prstGeom prst="rect">
            <a:avLst/>
          </a:prstGeom>
        </p:spPr>
        <p:txBody>
          <a:bodyPr lIns="0" rIns="0"/>
          <a:lstStyle>
            <a:lvl1pPr marL="0" indent="0">
              <a:spcBef>
                <a:spcPts val="0"/>
              </a:spcBef>
              <a:buNone/>
              <a:defRPr sz="800" b="1" i="0" cap="all" spc="10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SUBHEADLINE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4ED5F59-F1A8-E942-927C-A5F67FA131C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5805" y="887970"/>
            <a:ext cx="5179695" cy="2646410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0" i="0">
                <a:solidFill>
                  <a:schemeClr val="bg1"/>
                </a:solidFill>
                <a:latin typeface="+mj-lt"/>
                <a:ea typeface="Baskerville Display PT" panose="02030602080406020203" pitchFamily="18" charset="77"/>
              </a:defRPr>
            </a:lvl1pPr>
          </a:lstStyle>
          <a:p>
            <a:r>
              <a:rPr lang="en-US"/>
              <a:t>Section Title</a:t>
            </a:r>
            <a:br>
              <a:rPr lang="en-US"/>
            </a:br>
            <a:r>
              <a:rPr lang="en-US"/>
              <a:t>Texture and Pattern</a:t>
            </a:r>
            <a:br>
              <a:rPr lang="en-US"/>
            </a:br>
            <a:r>
              <a:rPr lang="en-US"/>
              <a:t>for Light Text</a:t>
            </a:r>
          </a:p>
        </p:txBody>
      </p:sp>
      <p:sp>
        <p:nvSpPr>
          <p:cNvPr id="3" name="object 5">
            <a:extLst>
              <a:ext uri="{FF2B5EF4-FFF2-40B4-BE49-F238E27FC236}">
                <a16:creationId xmlns:a16="http://schemas.microsoft.com/office/drawing/2014/main" id="{9AC9C3B2-13A8-42BE-858A-1D22E00EBEBF}"/>
              </a:ext>
            </a:extLst>
          </p:cNvPr>
          <p:cNvSpPr/>
          <p:nvPr userDrawn="1"/>
        </p:nvSpPr>
        <p:spPr>
          <a:xfrm>
            <a:off x="-12192" y="6669656"/>
            <a:ext cx="12216384" cy="188344"/>
          </a:xfrm>
          <a:custGeom>
            <a:avLst/>
            <a:gdLst/>
            <a:ahLst/>
            <a:cxnLst/>
            <a:rect l="l" t="t" r="r" b="b"/>
            <a:pathLst>
              <a:path w="12192000" h="159384">
                <a:moveTo>
                  <a:pt x="0" y="159130"/>
                </a:moveTo>
                <a:lnTo>
                  <a:pt x="12191695" y="159130"/>
                </a:lnTo>
                <a:lnTo>
                  <a:pt x="12191695" y="0"/>
                </a:lnTo>
                <a:lnTo>
                  <a:pt x="0" y="0"/>
                </a:lnTo>
                <a:lnTo>
                  <a:pt x="0" y="15913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2701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exture and Pattern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F17DDE2-FDFD-416A-A895-646A577BA6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461" t="3703" r="35581" b="30713"/>
          <a:stretch/>
        </p:blipFill>
        <p:spPr>
          <a:xfrm>
            <a:off x="6075485" y="0"/>
            <a:ext cx="6124871" cy="6702552"/>
          </a:xfrm>
          <a:prstGeom prst="rect">
            <a:avLst/>
          </a:prstGeom>
        </p:spPr>
      </p:pic>
      <p:pic>
        <p:nvPicPr>
          <p:cNvPr id="3" name="Picture 2" descr="A picture containing snow, covered, riding, standing&#10;&#10;Description automatically generated">
            <a:extLst>
              <a:ext uri="{FF2B5EF4-FFF2-40B4-BE49-F238E27FC236}">
                <a16:creationId xmlns:a16="http://schemas.microsoft.com/office/drawing/2014/main" id="{49D0BA0F-7257-4E96-97D0-C974E1B483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436"/>
          <a:stretch/>
        </p:blipFill>
        <p:spPr>
          <a:xfrm>
            <a:off x="-1" y="0"/>
            <a:ext cx="6099844" cy="6752947"/>
          </a:xfrm>
          <a:prstGeom prst="rect">
            <a:avLst/>
          </a:prstGeom>
        </p:spPr>
      </p:pic>
      <p:sp>
        <p:nvSpPr>
          <p:cNvPr id="9" name="object 2144">
            <a:extLst>
              <a:ext uri="{FF2B5EF4-FFF2-40B4-BE49-F238E27FC236}">
                <a16:creationId xmlns:a16="http://schemas.microsoft.com/office/drawing/2014/main" id="{90EEC45F-EF8F-3147-80AE-1BCBF51A8047}"/>
              </a:ext>
            </a:extLst>
          </p:cNvPr>
          <p:cNvSpPr/>
          <p:nvPr userDrawn="1"/>
        </p:nvSpPr>
        <p:spPr>
          <a:xfrm>
            <a:off x="465805" y="460375"/>
            <a:ext cx="5179695" cy="0"/>
          </a:xfrm>
          <a:custGeom>
            <a:avLst/>
            <a:gdLst/>
            <a:ahLst/>
            <a:cxnLst/>
            <a:rect l="l" t="t" r="r" b="b"/>
            <a:pathLst>
              <a:path w="5179695">
                <a:moveTo>
                  <a:pt x="0" y="0"/>
                </a:moveTo>
                <a:lnTo>
                  <a:pt x="5179187" y="0"/>
                </a:lnTo>
              </a:path>
            </a:pathLst>
          </a:custGeom>
          <a:ln w="6350">
            <a:solidFill>
              <a:schemeClr val="accent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E00EDD4-E36E-754C-AB87-1BADB79A97F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5805" y="887970"/>
            <a:ext cx="5179695" cy="1949013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0" i="0">
                <a:solidFill>
                  <a:schemeClr val="tx1"/>
                </a:solidFill>
                <a:latin typeface="+mj-lt"/>
                <a:ea typeface="Baskerville Display PT" panose="02030602080406020203" pitchFamily="18" charset="77"/>
              </a:defRPr>
            </a:lvl1pPr>
          </a:lstStyle>
          <a:p>
            <a:pPr lvl="0"/>
            <a:r>
              <a:rPr lang="en-US"/>
              <a:t>Section Title</a:t>
            </a:r>
            <a:br>
              <a:rPr lang="en-US"/>
            </a:br>
            <a:r>
              <a:rPr lang="en-US"/>
              <a:t>Texture and Pattern</a:t>
            </a:r>
            <a:br>
              <a:rPr lang="en-US"/>
            </a:br>
            <a:r>
              <a:rPr lang="en-US"/>
              <a:t>for Dark Text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625E8B0-C5B1-CE43-B785-967DADD841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5804" y="578578"/>
            <a:ext cx="5179695" cy="291636"/>
          </a:xfrm>
          <a:prstGeom prst="rect">
            <a:avLst/>
          </a:prstGeom>
        </p:spPr>
        <p:txBody>
          <a:bodyPr lIns="0" rIns="0"/>
          <a:lstStyle>
            <a:lvl1pPr marL="0" indent="0">
              <a:spcBef>
                <a:spcPts val="0"/>
              </a:spcBef>
              <a:buNone/>
              <a:defRPr sz="800" b="1" i="0" cap="all" spc="1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SUBHEADLINE</a:t>
            </a:r>
          </a:p>
        </p:txBody>
      </p:sp>
      <p:sp>
        <p:nvSpPr>
          <p:cNvPr id="4" name="object 5">
            <a:extLst>
              <a:ext uri="{FF2B5EF4-FFF2-40B4-BE49-F238E27FC236}">
                <a16:creationId xmlns:a16="http://schemas.microsoft.com/office/drawing/2014/main" id="{350B3509-FFBA-4E21-BBDA-DF23BD3CE50F}"/>
              </a:ext>
            </a:extLst>
          </p:cNvPr>
          <p:cNvSpPr/>
          <p:nvPr userDrawn="1"/>
        </p:nvSpPr>
        <p:spPr>
          <a:xfrm>
            <a:off x="-12192" y="6669656"/>
            <a:ext cx="12216384" cy="188344"/>
          </a:xfrm>
          <a:custGeom>
            <a:avLst/>
            <a:gdLst/>
            <a:ahLst/>
            <a:cxnLst/>
            <a:rect l="l" t="t" r="r" b="b"/>
            <a:pathLst>
              <a:path w="12192000" h="159384">
                <a:moveTo>
                  <a:pt x="0" y="159130"/>
                </a:moveTo>
                <a:lnTo>
                  <a:pt x="12191695" y="159130"/>
                </a:lnTo>
                <a:lnTo>
                  <a:pt x="12191695" y="0"/>
                </a:lnTo>
                <a:lnTo>
                  <a:pt x="0" y="0"/>
                </a:lnTo>
                <a:lnTo>
                  <a:pt x="0" y="15913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93431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Texture and Pattern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9841D3F-6FEF-4E82-9C69-F60B01D573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5507" t="29308" r="1274" b="1618"/>
          <a:stretch/>
        </p:blipFill>
        <p:spPr>
          <a:xfrm>
            <a:off x="6078442" y="1"/>
            <a:ext cx="6117512" cy="6693408"/>
          </a:xfrm>
          <a:prstGeom prst="rect">
            <a:avLst/>
          </a:prstGeom>
        </p:spPr>
      </p:pic>
      <p:pic>
        <p:nvPicPr>
          <p:cNvPr id="6" name="Picture 5" descr="A picture containing tiled, tile, game, modern&#10;&#10;Description automatically generated">
            <a:extLst>
              <a:ext uri="{FF2B5EF4-FFF2-40B4-BE49-F238E27FC236}">
                <a16:creationId xmlns:a16="http://schemas.microsoft.com/office/drawing/2014/main" id="{33E65100-AFAB-4175-BC80-A3CAF7BFD63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6096001" cy="6797040"/>
          </a:xfrm>
          <a:prstGeom prst="rect">
            <a:avLst/>
          </a:prstGeom>
        </p:spPr>
      </p:pic>
      <p:sp>
        <p:nvSpPr>
          <p:cNvPr id="9" name="object 2144">
            <a:extLst>
              <a:ext uri="{FF2B5EF4-FFF2-40B4-BE49-F238E27FC236}">
                <a16:creationId xmlns:a16="http://schemas.microsoft.com/office/drawing/2014/main" id="{90EEC45F-EF8F-3147-80AE-1BCBF51A8047}"/>
              </a:ext>
            </a:extLst>
          </p:cNvPr>
          <p:cNvSpPr/>
          <p:nvPr userDrawn="1"/>
        </p:nvSpPr>
        <p:spPr>
          <a:xfrm>
            <a:off x="465805" y="460375"/>
            <a:ext cx="5179695" cy="0"/>
          </a:xfrm>
          <a:custGeom>
            <a:avLst/>
            <a:gdLst/>
            <a:ahLst/>
            <a:cxnLst/>
            <a:rect l="l" t="t" r="r" b="b"/>
            <a:pathLst>
              <a:path w="5179695">
                <a:moveTo>
                  <a:pt x="0" y="0"/>
                </a:moveTo>
                <a:lnTo>
                  <a:pt x="5179187" y="0"/>
                </a:lnTo>
              </a:path>
            </a:pathLst>
          </a:custGeom>
          <a:ln w="6350">
            <a:solidFill>
              <a:schemeClr val="accent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E00EDD4-E36E-754C-AB87-1BADB79A97F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5805" y="887970"/>
            <a:ext cx="5179695" cy="1949013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0" i="0">
                <a:solidFill>
                  <a:schemeClr val="tx1"/>
                </a:solidFill>
                <a:latin typeface="+mj-lt"/>
                <a:ea typeface="Baskerville Display PT" panose="02030602080406020203" pitchFamily="18" charset="77"/>
              </a:defRPr>
            </a:lvl1pPr>
          </a:lstStyle>
          <a:p>
            <a:pPr lvl="0"/>
            <a:r>
              <a:rPr lang="en-US"/>
              <a:t>Section Title</a:t>
            </a:r>
            <a:br>
              <a:rPr lang="en-US"/>
            </a:br>
            <a:r>
              <a:rPr lang="en-US"/>
              <a:t>Texture and Pattern</a:t>
            </a:r>
            <a:br>
              <a:rPr lang="en-US"/>
            </a:br>
            <a:r>
              <a:rPr lang="en-US"/>
              <a:t>for Dark Text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625E8B0-C5B1-CE43-B785-967DADD841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5804" y="578578"/>
            <a:ext cx="5179695" cy="291636"/>
          </a:xfrm>
          <a:prstGeom prst="rect">
            <a:avLst/>
          </a:prstGeom>
        </p:spPr>
        <p:txBody>
          <a:bodyPr lIns="0" rIns="0"/>
          <a:lstStyle>
            <a:lvl1pPr marL="0" indent="0">
              <a:spcBef>
                <a:spcPts val="0"/>
              </a:spcBef>
              <a:buNone/>
              <a:defRPr sz="800" b="1" i="0" cap="all" spc="1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SUBHEADLINE</a:t>
            </a:r>
          </a:p>
        </p:txBody>
      </p:sp>
      <p:sp>
        <p:nvSpPr>
          <p:cNvPr id="4" name="object 5">
            <a:extLst>
              <a:ext uri="{FF2B5EF4-FFF2-40B4-BE49-F238E27FC236}">
                <a16:creationId xmlns:a16="http://schemas.microsoft.com/office/drawing/2014/main" id="{6670C7EB-E72A-4233-8C4D-23AECBA95F97}"/>
              </a:ext>
            </a:extLst>
          </p:cNvPr>
          <p:cNvSpPr/>
          <p:nvPr userDrawn="1"/>
        </p:nvSpPr>
        <p:spPr>
          <a:xfrm>
            <a:off x="-12192" y="6669656"/>
            <a:ext cx="12216384" cy="188344"/>
          </a:xfrm>
          <a:custGeom>
            <a:avLst/>
            <a:gdLst/>
            <a:ahLst/>
            <a:cxnLst/>
            <a:rect l="l" t="t" r="r" b="b"/>
            <a:pathLst>
              <a:path w="12192000" h="159384">
                <a:moveTo>
                  <a:pt x="0" y="159130"/>
                </a:moveTo>
                <a:lnTo>
                  <a:pt x="12191695" y="159130"/>
                </a:lnTo>
                <a:lnTo>
                  <a:pt x="12191695" y="0"/>
                </a:lnTo>
                <a:lnTo>
                  <a:pt x="0" y="0"/>
                </a:lnTo>
                <a:lnTo>
                  <a:pt x="0" y="15913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66908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Texture and Pattern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00C7189-E0B7-40F6-A8A7-FBF4829202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6086" t="24543" r="4237" b="10309"/>
          <a:stretch/>
        </p:blipFill>
        <p:spPr>
          <a:xfrm>
            <a:off x="6084207" y="-13119"/>
            <a:ext cx="6107793" cy="6695894"/>
          </a:xfrm>
          <a:prstGeom prst="rect">
            <a:avLst/>
          </a:prstGeom>
        </p:spPr>
      </p:pic>
      <p:pic>
        <p:nvPicPr>
          <p:cNvPr id="3" name="Picture 2" descr="A blurry image of a person&#10;&#10;Description automatically generated">
            <a:extLst>
              <a:ext uri="{FF2B5EF4-FFF2-40B4-BE49-F238E27FC236}">
                <a16:creationId xmlns:a16="http://schemas.microsoft.com/office/drawing/2014/main" id="{A3099BBF-FFC9-4ADC-95F0-A700DBE66E6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9" name="object 2144">
            <a:extLst>
              <a:ext uri="{FF2B5EF4-FFF2-40B4-BE49-F238E27FC236}">
                <a16:creationId xmlns:a16="http://schemas.microsoft.com/office/drawing/2014/main" id="{90EEC45F-EF8F-3147-80AE-1BCBF51A8047}"/>
              </a:ext>
            </a:extLst>
          </p:cNvPr>
          <p:cNvSpPr/>
          <p:nvPr userDrawn="1"/>
        </p:nvSpPr>
        <p:spPr>
          <a:xfrm>
            <a:off x="465805" y="460375"/>
            <a:ext cx="5179695" cy="0"/>
          </a:xfrm>
          <a:custGeom>
            <a:avLst/>
            <a:gdLst/>
            <a:ahLst/>
            <a:cxnLst/>
            <a:rect l="l" t="t" r="r" b="b"/>
            <a:pathLst>
              <a:path w="5179695">
                <a:moveTo>
                  <a:pt x="0" y="0"/>
                </a:moveTo>
                <a:lnTo>
                  <a:pt x="5179187" y="0"/>
                </a:lnTo>
              </a:path>
            </a:pathLst>
          </a:custGeom>
          <a:ln w="6350">
            <a:solidFill>
              <a:schemeClr val="accent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E00EDD4-E36E-754C-AB87-1BADB79A97F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5805" y="887970"/>
            <a:ext cx="5179695" cy="1949013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0" i="0">
                <a:solidFill>
                  <a:schemeClr val="tx1"/>
                </a:solidFill>
                <a:latin typeface="+mj-lt"/>
                <a:ea typeface="Baskerville Display PT" panose="02030602080406020203" pitchFamily="18" charset="77"/>
              </a:defRPr>
            </a:lvl1pPr>
          </a:lstStyle>
          <a:p>
            <a:pPr lvl="0"/>
            <a:r>
              <a:rPr lang="en-US"/>
              <a:t>Section Title</a:t>
            </a:r>
            <a:br>
              <a:rPr lang="en-US"/>
            </a:br>
            <a:r>
              <a:rPr lang="en-US"/>
              <a:t>Texture and Pattern</a:t>
            </a:r>
            <a:br>
              <a:rPr lang="en-US"/>
            </a:br>
            <a:r>
              <a:rPr lang="en-US"/>
              <a:t>for Dark Text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625E8B0-C5B1-CE43-B785-967DADD841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5804" y="578578"/>
            <a:ext cx="5179695" cy="291636"/>
          </a:xfrm>
          <a:prstGeom prst="rect">
            <a:avLst/>
          </a:prstGeom>
        </p:spPr>
        <p:txBody>
          <a:bodyPr lIns="0" rIns="0"/>
          <a:lstStyle>
            <a:lvl1pPr marL="0" indent="0">
              <a:spcBef>
                <a:spcPts val="0"/>
              </a:spcBef>
              <a:buNone/>
              <a:defRPr sz="800" b="1" i="0" cap="all" spc="1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SUBHEADLINE</a:t>
            </a:r>
          </a:p>
        </p:txBody>
      </p:sp>
      <p:sp>
        <p:nvSpPr>
          <p:cNvPr id="4" name="object 5">
            <a:extLst>
              <a:ext uri="{FF2B5EF4-FFF2-40B4-BE49-F238E27FC236}">
                <a16:creationId xmlns:a16="http://schemas.microsoft.com/office/drawing/2014/main" id="{CE9BE213-4383-446D-A867-AA5B9F16A258}"/>
              </a:ext>
            </a:extLst>
          </p:cNvPr>
          <p:cNvSpPr/>
          <p:nvPr userDrawn="1"/>
        </p:nvSpPr>
        <p:spPr>
          <a:xfrm>
            <a:off x="-12192" y="6669656"/>
            <a:ext cx="12216384" cy="188344"/>
          </a:xfrm>
          <a:custGeom>
            <a:avLst/>
            <a:gdLst/>
            <a:ahLst/>
            <a:cxnLst/>
            <a:rect l="l" t="t" r="r" b="b"/>
            <a:pathLst>
              <a:path w="12192000" h="159384">
                <a:moveTo>
                  <a:pt x="0" y="159130"/>
                </a:moveTo>
                <a:lnTo>
                  <a:pt x="12191695" y="159130"/>
                </a:lnTo>
                <a:lnTo>
                  <a:pt x="12191695" y="0"/>
                </a:lnTo>
                <a:lnTo>
                  <a:pt x="0" y="0"/>
                </a:lnTo>
                <a:lnTo>
                  <a:pt x="0" y="15913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37288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exture and Photo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arge building&#10;&#10;Description automatically generated">
            <a:extLst>
              <a:ext uri="{FF2B5EF4-FFF2-40B4-BE49-F238E27FC236}">
                <a16:creationId xmlns:a16="http://schemas.microsoft.com/office/drawing/2014/main" id="{ED718CDD-F570-4E77-A05D-8BCD1CCA92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89904" y="0"/>
            <a:ext cx="6102096" cy="6858000"/>
          </a:xfrm>
          <a:prstGeom prst="rect">
            <a:avLst/>
          </a:prstGeom>
        </p:spPr>
      </p:pic>
      <p:pic>
        <p:nvPicPr>
          <p:cNvPr id="10" name="Picture 9" descr="A picture containing snow, covered, riding, standing&#10;&#10;Description automatically generated">
            <a:extLst>
              <a:ext uri="{FF2B5EF4-FFF2-40B4-BE49-F238E27FC236}">
                <a16:creationId xmlns:a16="http://schemas.microsoft.com/office/drawing/2014/main" id="{CA6C4E36-506B-492A-BE6E-FFB850539F8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6099048" cy="6723474"/>
          </a:xfrm>
          <a:prstGeom prst="rect">
            <a:avLst/>
          </a:prstGeom>
        </p:spPr>
      </p:pic>
      <p:sp>
        <p:nvSpPr>
          <p:cNvPr id="13" name="object 2144">
            <a:extLst>
              <a:ext uri="{FF2B5EF4-FFF2-40B4-BE49-F238E27FC236}">
                <a16:creationId xmlns:a16="http://schemas.microsoft.com/office/drawing/2014/main" id="{DEF42E06-96D6-7B4E-9BAC-3A70C0EB408D}"/>
              </a:ext>
            </a:extLst>
          </p:cNvPr>
          <p:cNvSpPr/>
          <p:nvPr userDrawn="1"/>
        </p:nvSpPr>
        <p:spPr>
          <a:xfrm>
            <a:off x="465805" y="460375"/>
            <a:ext cx="5179695" cy="0"/>
          </a:xfrm>
          <a:custGeom>
            <a:avLst/>
            <a:gdLst/>
            <a:ahLst/>
            <a:cxnLst/>
            <a:rect l="l" t="t" r="r" b="b"/>
            <a:pathLst>
              <a:path w="5179695">
                <a:moveTo>
                  <a:pt x="0" y="0"/>
                </a:moveTo>
                <a:lnTo>
                  <a:pt x="5179187" y="0"/>
                </a:lnTo>
              </a:path>
            </a:pathLst>
          </a:custGeom>
          <a:ln w="6350">
            <a:solidFill>
              <a:schemeClr val="accent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071163D7-B417-0F48-A9D1-B23C1C5D5EE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5805" y="578578"/>
            <a:ext cx="5179694" cy="291636"/>
          </a:xfrm>
          <a:prstGeom prst="rect">
            <a:avLst/>
          </a:prstGeom>
        </p:spPr>
        <p:txBody>
          <a:bodyPr lIns="0" rIns="0"/>
          <a:lstStyle>
            <a:lvl1pPr marL="0" indent="0">
              <a:spcBef>
                <a:spcPts val="0"/>
              </a:spcBef>
              <a:buNone/>
              <a:defRPr sz="800" b="1" i="0" cap="all" spc="1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SUBHEADLINE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676E029C-105C-454E-8E3B-B6F98C6B396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5805" y="887970"/>
            <a:ext cx="5179695" cy="1949013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0" i="0">
                <a:solidFill>
                  <a:schemeClr val="tx1"/>
                </a:solidFill>
                <a:latin typeface="+mj-lt"/>
                <a:ea typeface="Baskerville Display PT" panose="02030602080406020203" pitchFamily="18" charset="77"/>
              </a:defRPr>
            </a:lvl1pPr>
          </a:lstStyle>
          <a:p>
            <a:pPr lvl="0"/>
            <a:r>
              <a:rPr lang="en-US"/>
              <a:t>Section Title</a:t>
            </a:r>
            <a:br>
              <a:rPr lang="en-US"/>
            </a:br>
            <a:r>
              <a:rPr lang="en-US"/>
              <a:t>Texture and Photo</a:t>
            </a:r>
            <a:br>
              <a:rPr lang="en-US"/>
            </a:br>
            <a:r>
              <a:rPr lang="en-US"/>
              <a:t>for Dark Text</a:t>
            </a:r>
          </a:p>
        </p:txBody>
      </p:sp>
      <p:sp>
        <p:nvSpPr>
          <p:cNvPr id="3" name="object 5">
            <a:extLst>
              <a:ext uri="{FF2B5EF4-FFF2-40B4-BE49-F238E27FC236}">
                <a16:creationId xmlns:a16="http://schemas.microsoft.com/office/drawing/2014/main" id="{B760BB7E-709A-43A2-8E68-7F65CC2E376D}"/>
              </a:ext>
            </a:extLst>
          </p:cNvPr>
          <p:cNvSpPr/>
          <p:nvPr userDrawn="1"/>
        </p:nvSpPr>
        <p:spPr>
          <a:xfrm>
            <a:off x="-12192" y="6669656"/>
            <a:ext cx="12216384" cy="188344"/>
          </a:xfrm>
          <a:custGeom>
            <a:avLst/>
            <a:gdLst/>
            <a:ahLst/>
            <a:cxnLst/>
            <a:rect l="l" t="t" r="r" b="b"/>
            <a:pathLst>
              <a:path w="12192000" h="159384">
                <a:moveTo>
                  <a:pt x="0" y="159130"/>
                </a:moveTo>
                <a:lnTo>
                  <a:pt x="12191695" y="159130"/>
                </a:lnTo>
                <a:lnTo>
                  <a:pt x="12191695" y="0"/>
                </a:lnTo>
                <a:lnTo>
                  <a:pt x="0" y="0"/>
                </a:lnTo>
                <a:lnTo>
                  <a:pt x="0" y="15913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Picture Placeholder 16">
            <a:extLst>
              <a:ext uri="{FF2B5EF4-FFF2-40B4-BE49-F238E27FC236}">
                <a16:creationId xmlns:a16="http://schemas.microsoft.com/office/drawing/2014/main" id="{25EC3DAB-A0ED-5B43-8CB4-8AF3894A833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89904" y="0"/>
            <a:ext cx="6099048" cy="666597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Add Photo</a:t>
            </a:r>
            <a:br>
              <a:rPr lang="en-US"/>
            </a:br>
            <a:r>
              <a:rPr lang="en-US"/>
              <a:t>Here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96E0B18-1607-4BC0-829B-7B17393071E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-12192" y="6669656"/>
            <a:ext cx="12216384" cy="188344"/>
          </a:xfrm>
          <a:prstGeom prst="rect">
            <a:avLst/>
          </a:prstGeom>
          <a:solidFill>
            <a:schemeClr val="accent4"/>
          </a:solidFill>
        </p:spPr>
        <p:txBody>
          <a:bodyPr anchor="ctr"/>
          <a:lstStyle>
            <a:lvl1pPr marL="0" indent="0" algn="ctr">
              <a:buNone/>
              <a:defRPr sz="1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7955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Texture and Photo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outdoor, building, bus, sitting&#10;&#10;Description automatically generated">
            <a:extLst>
              <a:ext uri="{FF2B5EF4-FFF2-40B4-BE49-F238E27FC236}">
                <a16:creationId xmlns:a16="http://schemas.microsoft.com/office/drawing/2014/main" id="{3E7C1619-81C2-48A7-B31C-87DBC495EC81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2952" y="0"/>
            <a:ext cx="6099048" cy="6858000"/>
          </a:xfrm>
          <a:prstGeom prst="rect">
            <a:avLst/>
          </a:prstGeom>
        </p:spPr>
      </p:pic>
      <p:sp>
        <p:nvSpPr>
          <p:cNvPr id="15" name="Picture Placeholder 16">
            <a:extLst>
              <a:ext uri="{FF2B5EF4-FFF2-40B4-BE49-F238E27FC236}">
                <a16:creationId xmlns:a16="http://schemas.microsoft.com/office/drawing/2014/main" id="{BDE704BE-FC7D-804C-8A6A-058B07DAEEC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92952" y="0"/>
            <a:ext cx="6099048" cy="666597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Add Photo</a:t>
            </a:r>
            <a:br>
              <a:rPr lang="en-US"/>
            </a:br>
            <a:r>
              <a:rPr lang="en-US"/>
              <a:t>Here</a:t>
            </a:r>
          </a:p>
        </p:txBody>
      </p:sp>
      <p:pic>
        <p:nvPicPr>
          <p:cNvPr id="6" name="Picture 5" descr="A picture containing snow, covered, riding, standing&#10;&#10;Description automatically generated">
            <a:extLst>
              <a:ext uri="{FF2B5EF4-FFF2-40B4-BE49-F238E27FC236}">
                <a16:creationId xmlns:a16="http://schemas.microsoft.com/office/drawing/2014/main" id="{F9811CAD-A379-4E84-B113-DE8FC6BF682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6099048" cy="6723474"/>
          </a:xfrm>
          <a:prstGeom prst="rect">
            <a:avLst/>
          </a:prstGeom>
        </p:spPr>
      </p:pic>
      <p:sp>
        <p:nvSpPr>
          <p:cNvPr id="13" name="object 2144">
            <a:extLst>
              <a:ext uri="{FF2B5EF4-FFF2-40B4-BE49-F238E27FC236}">
                <a16:creationId xmlns:a16="http://schemas.microsoft.com/office/drawing/2014/main" id="{DEF42E06-96D6-7B4E-9BAC-3A70C0EB408D}"/>
              </a:ext>
            </a:extLst>
          </p:cNvPr>
          <p:cNvSpPr/>
          <p:nvPr userDrawn="1"/>
        </p:nvSpPr>
        <p:spPr>
          <a:xfrm>
            <a:off x="465805" y="460375"/>
            <a:ext cx="5179695" cy="0"/>
          </a:xfrm>
          <a:custGeom>
            <a:avLst/>
            <a:gdLst/>
            <a:ahLst/>
            <a:cxnLst/>
            <a:rect l="l" t="t" r="r" b="b"/>
            <a:pathLst>
              <a:path w="5179695">
                <a:moveTo>
                  <a:pt x="0" y="0"/>
                </a:moveTo>
                <a:lnTo>
                  <a:pt x="5179187" y="0"/>
                </a:lnTo>
              </a:path>
            </a:pathLst>
          </a:custGeom>
          <a:ln w="6350">
            <a:solidFill>
              <a:schemeClr val="accent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071163D7-B417-0F48-A9D1-B23C1C5D5EE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5805" y="578578"/>
            <a:ext cx="5179694" cy="291636"/>
          </a:xfrm>
          <a:prstGeom prst="rect">
            <a:avLst/>
          </a:prstGeom>
        </p:spPr>
        <p:txBody>
          <a:bodyPr lIns="0" rIns="0"/>
          <a:lstStyle>
            <a:lvl1pPr marL="0" indent="0">
              <a:spcBef>
                <a:spcPts val="0"/>
              </a:spcBef>
              <a:buNone/>
              <a:defRPr sz="800" b="1" i="0" cap="all" spc="1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SUBHEADLINE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676E029C-105C-454E-8E3B-B6F98C6B396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5805" y="887970"/>
            <a:ext cx="5179695" cy="1949013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0" i="0">
                <a:solidFill>
                  <a:schemeClr val="tx1"/>
                </a:solidFill>
                <a:latin typeface="+mj-lt"/>
                <a:ea typeface="Baskerville Display PT" panose="02030602080406020203" pitchFamily="18" charset="77"/>
              </a:defRPr>
            </a:lvl1pPr>
          </a:lstStyle>
          <a:p>
            <a:pPr lvl="0"/>
            <a:r>
              <a:rPr lang="en-US"/>
              <a:t>Section Title</a:t>
            </a:r>
            <a:br>
              <a:rPr lang="en-US"/>
            </a:br>
            <a:r>
              <a:rPr lang="en-US"/>
              <a:t>Texture and Photo</a:t>
            </a:r>
            <a:br>
              <a:rPr lang="en-US"/>
            </a:br>
            <a:r>
              <a:rPr lang="en-US"/>
              <a:t>for Dark Text</a:t>
            </a:r>
          </a:p>
        </p:txBody>
      </p:sp>
      <p:sp>
        <p:nvSpPr>
          <p:cNvPr id="3" name="object 5">
            <a:extLst>
              <a:ext uri="{FF2B5EF4-FFF2-40B4-BE49-F238E27FC236}">
                <a16:creationId xmlns:a16="http://schemas.microsoft.com/office/drawing/2014/main" id="{860A5ABC-CDE0-4C24-BF1F-2C809B205EFD}"/>
              </a:ext>
            </a:extLst>
          </p:cNvPr>
          <p:cNvSpPr/>
          <p:nvPr userDrawn="1"/>
        </p:nvSpPr>
        <p:spPr>
          <a:xfrm>
            <a:off x="-12192" y="6669656"/>
            <a:ext cx="12216384" cy="188344"/>
          </a:xfrm>
          <a:custGeom>
            <a:avLst/>
            <a:gdLst/>
            <a:ahLst/>
            <a:cxnLst/>
            <a:rect l="l" t="t" r="r" b="b"/>
            <a:pathLst>
              <a:path w="12192000" h="159384">
                <a:moveTo>
                  <a:pt x="0" y="159130"/>
                </a:moveTo>
                <a:lnTo>
                  <a:pt x="12191695" y="159130"/>
                </a:lnTo>
                <a:lnTo>
                  <a:pt x="12191695" y="0"/>
                </a:lnTo>
                <a:lnTo>
                  <a:pt x="0" y="0"/>
                </a:lnTo>
                <a:lnTo>
                  <a:pt x="0" y="15913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FAA6D05-14A4-4780-AB42-2D16309AED9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-12192" y="6669656"/>
            <a:ext cx="12216384" cy="188344"/>
          </a:xfrm>
          <a:prstGeom prst="rect">
            <a:avLst/>
          </a:prstGeom>
          <a:solidFill>
            <a:schemeClr val="accent4"/>
          </a:solidFill>
        </p:spPr>
        <p:txBody>
          <a:bodyPr anchor="ctr"/>
          <a:lstStyle>
            <a:lvl1pPr marL="0" indent="0" algn="ctr">
              <a:buNone/>
              <a:defRPr sz="1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6136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Texture and Photo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tall glass building&#10;&#10;Description automatically generated">
            <a:extLst>
              <a:ext uri="{FF2B5EF4-FFF2-40B4-BE49-F238E27FC236}">
                <a16:creationId xmlns:a16="http://schemas.microsoft.com/office/drawing/2014/main" id="{53812921-4260-4788-99D1-00240D71C3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2952" y="0"/>
            <a:ext cx="6099048" cy="6786050"/>
          </a:xfrm>
          <a:prstGeom prst="rect">
            <a:avLst/>
          </a:prstGeom>
        </p:spPr>
      </p:pic>
      <p:sp>
        <p:nvSpPr>
          <p:cNvPr id="9" name="Picture Placeholder 16">
            <a:extLst>
              <a:ext uri="{FF2B5EF4-FFF2-40B4-BE49-F238E27FC236}">
                <a16:creationId xmlns:a16="http://schemas.microsoft.com/office/drawing/2014/main" id="{728A92CE-927B-B34C-A6FD-A83EE0C9150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92952" y="0"/>
            <a:ext cx="6099048" cy="666965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Add Photo</a:t>
            </a:r>
            <a:br>
              <a:rPr lang="en-US"/>
            </a:br>
            <a:r>
              <a:rPr lang="en-US"/>
              <a:t>Here</a:t>
            </a:r>
          </a:p>
        </p:txBody>
      </p:sp>
      <p:pic>
        <p:nvPicPr>
          <p:cNvPr id="3" name="Picture 2" descr="A picture containing building, person, photo, standing&#10;&#10;Description automatically generated">
            <a:extLst>
              <a:ext uri="{FF2B5EF4-FFF2-40B4-BE49-F238E27FC236}">
                <a16:creationId xmlns:a16="http://schemas.microsoft.com/office/drawing/2014/main" id="{BA42E58B-2DDC-4DB5-8739-6FEA8712EFA3}"/>
              </a:ext>
            </a:extLst>
          </p:cNvPr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6099048" cy="6858000"/>
          </a:xfrm>
          <a:prstGeom prst="rect">
            <a:avLst/>
          </a:prstGeom>
        </p:spPr>
      </p:pic>
      <p:sp>
        <p:nvSpPr>
          <p:cNvPr id="13" name="object 2144">
            <a:extLst>
              <a:ext uri="{FF2B5EF4-FFF2-40B4-BE49-F238E27FC236}">
                <a16:creationId xmlns:a16="http://schemas.microsoft.com/office/drawing/2014/main" id="{DEF42E06-96D6-7B4E-9BAC-3A70C0EB408D}"/>
              </a:ext>
            </a:extLst>
          </p:cNvPr>
          <p:cNvSpPr/>
          <p:nvPr userDrawn="1"/>
        </p:nvSpPr>
        <p:spPr>
          <a:xfrm>
            <a:off x="465805" y="460375"/>
            <a:ext cx="5179695" cy="0"/>
          </a:xfrm>
          <a:custGeom>
            <a:avLst/>
            <a:gdLst/>
            <a:ahLst/>
            <a:cxnLst/>
            <a:rect l="l" t="t" r="r" b="b"/>
            <a:pathLst>
              <a:path w="5179695">
                <a:moveTo>
                  <a:pt x="0" y="0"/>
                </a:moveTo>
                <a:lnTo>
                  <a:pt x="5179187" y="0"/>
                </a:lnTo>
              </a:path>
            </a:pathLst>
          </a:custGeom>
          <a:ln w="6350">
            <a:solidFill>
              <a:schemeClr val="accent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071163D7-B417-0F48-A9D1-B23C1C5D5EE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5805" y="578578"/>
            <a:ext cx="5179694" cy="291636"/>
          </a:xfrm>
          <a:prstGeom prst="rect">
            <a:avLst/>
          </a:prstGeom>
        </p:spPr>
        <p:txBody>
          <a:bodyPr lIns="0" rIns="0"/>
          <a:lstStyle>
            <a:lvl1pPr marL="0" indent="0">
              <a:spcBef>
                <a:spcPts val="0"/>
              </a:spcBef>
              <a:buNone/>
              <a:defRPr sz="800" b="1" i="0" cap="all" spc="1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SUBHEADLINE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676E029C-105C-454E-8E3B-B6F98C6B396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5805" y="887970"/>
            <a:ext cx="5179695" cy="1949013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0" i="0">
                <a:solidFill>
                  <a:schemeClr val="tx1"/>
                </a:solidFill>
                <a:latin typeface="+mj-lt"/>
                <a:ea typeface="Baskerville Display PT" panose="02030602080406020203" pitchFamily="18" charset="77"/>
              </a:defRPr>
            </a:lvl1pPr>
          </a:lstStyle>
          <a:p>
            <a:pPr lvl="0"/>
            <a:r>
              <a:rPr lang="en-US"/>
              <a:t>Section Title</a:t>
            </a:r>
            <a:br>
              <a:rPr lang="en-US"/>
            </a:br>
            <a:r>
              <a:rPr lang="en-US"/>
              <a:t>Texture and Photo</a:t>
            </a:r>
            <a:br>
              <a:rPr lang="en-US"/>
            </a:br>
            <a:r>
              <a:rPr lang="en-US"/>
              <a:t>for Dark Text</a:t>
            </a:r>
          </a:p>
        </p:txBody>
      </p:sp>
      <p:sp>
        <p:nvSpPr>
          <p:cNvPr id="4" name="object 5">
            <a:extLst>
              <a:ext uri="{FF2B5EF4-FFF2-40B4-BE49-F238E27FC236}">
                <a16:creationId xmlns:a16="http://schemas.microsoft.com/office/drawing/2014/main" id="{300A00E7-A59C-4E1A-9B5C-57B64D076547}"/>
              </a:ext>
            </a:extLst>
          </p:cNvPr>
          <p:cNvSpPr/>
          <p:nvPr userDrawn="1"/>
        </p:nvSpPr>
        <p:spPr>
          <a:xfrm>
            <a:off x="-12192" y="6669656"/>
            <a:ext cx="12216384" cy="188344"/>
          </a:xfrm>
          <a:custGeom>
            <a:avLst/>
            <a:gdLst/>
            <a:ahLst/>
            <a:cxnLst/>
            <a:rect l="l" t="t" r="r" b="b"/>
            <a:pathLst>
              <a:path w="12192000" h="159384">
                <a:moveTo>
                  <a:pt x="0" y="159130"/>
                </a:moveTo>
                <a:lnTo>
                  <a:pt x="12191695" y="159130"/>
                </a:lnTo>
                <a:lnTo>
                  <a:pt x="12191695" y="0"/>
                </a:lnTo>
                <a:lnTo>
                  <a:pt x="0" y="0"/>
                </a:lnTo>
                <a:lnTo>
                  <a:pt x="0" y="15913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90459F3-5D12-427A-AFD5-230814EF8A0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-12192" y="6669656"/>
            <a:ext cx="12216384" cy="188344"/>
          </a:xfrm>
          <a:prstGeom prst="rect">
            <a:avLst/>
          </a:prstGeom>
          <a:solidFill>
            <a:schemeClr val="accent4"/>
          </a:solidFill>
        </p:spPr>
        <p:txBody>
          <a:bodyPr anchor="ctr"/>
          <a:lstStyle>
            <a:lvl1pPr marL="0" indent="0" algn="ctr">
              <a:buNone/>
              <a:defRPr sz="1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2253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Texture and Photo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uilding, fence, tall, room&#10;&#10;Description automatically generated">
            <a:extLst>
              <a:ext uri="{FF2B5EF4-FFF2-40B4-BE49-F238E27FC236}">
                <a16:creationId xmlns:a16="http://schemas.microsoft.com/office/drawing/2014/main" id="{99D2BF48-595E-486E-A310-1222D3FC56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2952" y="0"/>
            <a:ext cx="6099048" cy="6676852"/>
          </a:xfrm>
          <a:prstGeom prst="rect">
            <a:avLst/>
          </a:prstGeom>
        </p:spPr>
      </p:pic>
      <p:sp>
        <p:nvSpPr>
          <p:cNvPr id="9" name="Picture Placeholder 16">
            <a:extLst>
              <a:ext uri="{FF2B5EF4-FFF2-40B4-BE49-F238E27FC236}">
                <a16:creationId xmlns:a16="http://schemas.microsoft.com/office/drawing/2014/main" id="{8EB55584-1DC1-604E-943A-CEAF7D2CF92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92952" y="0"/>
            <a:ext cx="6099048" cy="666597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Add Photo</a:t>
            </a:r>
            <a:br>
              <a:rPr lang="en-US"/>
            </a:br>
            <a:r>
              <a:rPr lang="en-US"/>
              <a:t>Here</a:t>
            </a:r>
          </a:p>
        </p:txBody>
      </p:sp>
      <p:pic>
        <p:nvPicPr>
          <p:cNvPr id="4" name="Picture 3" descr="A picture containing piece, covered, sitting, door&#10;&#10;Description automatically generated">
            <a:extLst>
              <a:ext uri="{FF2B5EF4-FFF2-40B4-BE49-F238E27FC236}">
                <a16:creationId xmlns:a16="http://schemas.microsoft.com/office/drawing/2014/main" id="{D3D42E6F-C9F4-475F-9CB8-6D7F8573774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6099048" cy="6736546"/>
          </a:xfrm>
          <a:prstGeom prst="rect">
            <a:avLst/>
          </a:prstGeom>
        </p:spPr>
      </p:pic>
      <p:sp>
        <p:nvSpPr>
          <p:cNvPr id="13" name="object 2144">
            <a:extLst>
              <a:ext uri="{FF2B5EF4-FFF2-40B4-BE49-F238E27FC236}">
                <a16:creationId xmlns:a16="http://schemas.microsoft.com/office/drawing/2014/main" id="{DEF42E06-96D6-7B4E-9BAC-3A70C0EB408D}"/>
              </a:ext>
            </a:extLst>
          </p:cNvPr>
          <p:cNvSpPr/>
          <p:nvPr userDrawn="1"/>
        </p:nvSpPr>
        <p:spPr>
          <a:xfrm>
            <a:off x="465805" y="460375"/>
            <a:ext cx="5179695" cy="0"/>
          </a:xfrm>
          <a:custGeom>
            <a:avLst/>
            <a:gdLst/>
            <a:ahLst/>
            <a:cxnLst/>
            <a:rect l="l" t="t" r="r" b="b"/>
            <a:pathLst>
              <a:path w="5179695">
                <a:moveTo>
                  <a:pt x="0" y="0"/>
                </a:moveTo>
                <a:lnTo>
                  <a:pt x="5179187" y="0"/>
                </a:lnTo>
              </a:path>
            </a:pathLst>
          </a:custGeom>
          <a:ln w="6350">
            <a:solidFill>
              <a:schemeClr val="accent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071163D7-B417-0F48-A9D1-B23C1C5D5EE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5805" y="578578"/>
            <a:ext cx="5179694" cy="291636"/>
          </a:xfrm>
          <a:prstGeom prst="rect">
            <a:avLst/>
          </a:prstGeom>
        </p:spPr>
        <p:txBody>
          <a:bodyPr lIns="0" rIns="0"/>
          <a:lstStyle>
            <a:lvl1pPr marL="0" indent="0">
              <a:spcBef>
                <a:spcPts val="0"/>
              </a:spcBef>
              <a:buNone/>
              <a:defRPr sz="800" b="1" i="0" cap="all" spc="1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SUBHEADLINE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676E029C-105C-454E-8E3B-B6F98C6B396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5805" y="887970"/>
            <a:ext cx="5179695" cy="1949013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0" i="0">
                <a:solidFill>
                  <a:schemeClr val="tx1"/>
                </a:solidFill>
                <a:latin typeface="+mj-lt"/>
                <a:ea typeface="Baskerville Display PT" panose="02030602080406020203" pitchFamily="18" charset="77"/>
              </a:defRPr>
            </a:lvl1pPr>
          </a:lstStyle>
          <a:p>
            <a:pPr lvl="0"/>
            <a:r>
              <a:rPr lang="en-US"/>
              <a:t>Section Title</a:t>
            </a:r>
            <a:br>
              <a:rPr lang="en-US"/>
            </a:br>
            <a:r>
              <a:rPr lang="en-US"/>
              <a:t>Texture and Photo</a:t>
            </a:r>
            <a:br>
              <a:rPr lang="en-US"/>
            </a:br>
            <a:r>
              <a:rPr lang="en-US"/>
              <a:t>for Dark Text</a:t>
            </a: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7FC6F166-9616-4E32-B66B-810F19AF43DE}"/>
              </a:ext>
            </a:extLst>
          </p:cNvPr>
          <p:cNvSpPr/>
          <p:nvPr userDrawn="1"/>
        </p:nvSpPr>
        <p:spPr>
          <a:xfrm>
            <a:off x="-12192" y="6669656"/>
            <a:ext cx="12216384" cy="188344"/>
          </a:xfrm>
          <a:custGeom>
            <a:avLst/>
            <a:gdLst/>
            <a:ahLst/>
            <a:cxnLst/>
            <a:rect l="l" t="t" r="r" b="b"/>
            <a:pathLst>
              <a:path w="12192000" h="159384">
                <a:moveTo>
                  <a:pt x="0" y="159130"/>
                </a:moveTo>
                <a:lnTo>
                  <a:pt x="12191695" y="159130"/>
                </a:lnTo>
                <a:lnTo>
                  <a:pt x="12191695" y="0"/>
                </a:lnTo>
                <a:lnTo>
                  <a:pt x="0" y="0"/>
                </a:lnTo>
                <a:lnTo>
                  <a:pt x="0" y="15913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40D8EA8-E9FE-41AE-A79F-ABEE07C4226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-12192" y="6669656"/>
            <a:ext cx="12216384" cy="188344"/>
          </a:xfrm>
          <a:prstGeom prst="rect">
            <a:avLst/>
          </a:prstGeom>
          <a:solidFill>
            <a:schemeClr val="accent4"/>
          </a:solidFill>
        </p:spPr>
        <p:txBody>
          <a:bodyPr anchor="ctr"/>
          <a:lstStyle>
            <a:lvl1pPr marL="0" indent="0" algn="ctr">
              <a:buNone/>
              <a:defRPr sz="1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553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sig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ircuit&#10;&#10;Description automatically generated">
            <a:extLst>
              <a:ext uri="{FF2B5EF4-FFF2-40B4-BE49-F238E27FC236}">
                <a16:creationId xmlns:a16="http://schemas.microsoft.com/office/drawing/2014/main" id="{14BAFFE6-B20F-4369-89A6-02DFE266C4FF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429000"/>
            <a:ext cx="12188952" cy="3429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73741B8-1811-684B-9800-E317DB0612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6016" y="1356432"/>
            <a:ext cx="11279968" cy="1920240"/>
          </a:xfrm>
          <a:prstGeom prst="rect">
            <a:avLst/>
          </a:prstGeom>
        </p:spPr>
        <p:txBody>
          <a:bodyPr lIns="0" rIns="0" anchor="t">
            <a:noAutofit/>
          </a:bodyPr>
          <a:lstStyle>
            <a:lvl1pPr algn="l">
              <a:defRPr sz="4500" b="0" i="0" baseline="0">
                <a:latin typeface="+mj-lt"/>
                <a:ea typeface="Baskerville Display PT" panose="02030602080406020203" pitchFamily="18" charset="77"/>
              </a:defRPr>
            </a:lvl1pPr>
          </a:lstStyle>
          <a:p>
            <a:r>
              <a:rPr lang="en-US"/>
              <a:t>Headline </a:t>
            </a:r>
            <a:br>
              <a:rPr lang="en-US"/>
            </a:br>
            <a:r>
              <a:rPr lang="en-US"/>
              <a:t>Two Lines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BC2CD70-DE16-2E4F-92E1-97C36B87670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6016" y="1064797"/>
            <a:ext cx="11279968" cy="291636"/>
          </a:xfrm>
          <a:prstGeom prst="rect">
            <a:avLst/>
          </a:prstGeom>
        </p:spPr>
        <p:txBody>
          <a:bodyPr lIns="0" rIns="0"/>
          <a:lstStyle>
            <a:lvl1pPr marL="0" indent="0">
              <a:spcBef>
                <a:spcPts val="0"/>
              </a:spcBef>
              <a:buNone/>
              <a:defRPr sz="800" b="1" i="0" cap="all" spc="100" baseline="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SUBHEADLINE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ADFA054-A0E1-47CB-980D-A1B71356924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6016" y="6184747"/>
            <a:ext cx="1618615" cy="229630"/>
          </a:xfrm>
          <a:prstGeom prst="rect">
            <a:avLst/>
          </a:prstGeom>
        </p:spPr>
      </p:pic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A0E2C67F-5B9B-4D81-84BB-1C2D850C0AB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3429000"/>
            <a:ext cx="12192000" cy="3429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Add Photo Here</a:t>
            </a:r>
          </a:p>
        </p:txBody>
      </p:sp>
      <p:sp>
        <p:nvSpPr>
          <p:cNvPr id="3" name="object 6">
            <a:extLst>
              <a:ext uri="{FF2B5EF4-FFF2-40B4-BE49-F238E27FC236}">
                <a16:creationId xmlns:a16="http://schemas.microsoft.com/office/drawing/2014/main" id="{062618AE-9F9A-465D-A431-B46D2CE93224}"/>
              </a:ext>
            </a:extLst>
          </p:cNvPr>
          <p:cNvSpPr/>
          <p:nvPr userDrawn="1"/>
        </p:nvSpPr>
        <p:spPr>
          <a:xfrm>
            <a:off x="-12192" y="3406140"/>
            <a:ext cx="12216384" cy="45719"/>
          </a:xfrm>
          <a:custGeom>
            <a:avLst/>
            <a:gdLst/>
            <a:ahLst/>
            <a:cxnLst/>
            <a:rect l="l" t="t" r="r" b="b"/>
            <a:pathLst>
              <a:path w="12192000">
                <a:moveTo>
                  <a:pt x="0" y="0"/>
                </a:moveTo>
                <a:lnTo>
                  <a:pt x="12191695" y="0"/>
                </a:lnTo>
              </a:path>
            </a:pathLst>
          </a:custGeom>
          <a:ln w="50800">
            <a:solidFill>
              <a:srgbClr val="2B338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50364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exture and Photo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large building&#10;&#10;Description automatically generated">
            <a:extLst>
              <a:ext uri="{FF2B5EF4-FFF2-40B4-BE49-F238E27FC236}">
                <a16:creationId xmlns:a16="http://schemas.microsoft.com/office/drawing/2014/main" id="{B8F686A3-8394-4803-BCF9-A4B28B8E3D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89904" y="0"/>
            <a:ext cx="6102096" cy="6858000"/>
          </a:xfrm>
          <a:prstGeom prst="rect">
            <a:avLst/>
          </a:prstGeom>
        </p:spPr>
      </p:pic>
      <p:sp>
        <p:nvSpPr>
          <p:cNvPr id="3" name="object 5">
            <a:extLst>
              <a:ext uri="{FF2B5EF4-FFF2-40B4-BE49-F238E27FC236}">
                <a16:creationId xmlns:a16="http://schemas.microsoft.com/office/drawing/2014/main" id="{57F9A42B-1573-4C8F-8321-E7EFF45C0862}"/>
              </a:ext>
            </a:extLst>
          </p:cNvPr>
          <p:cNvSpPr/>
          <p:nvPr userDrawn="1"/>
        </p:nvSpPr>
        <p:spPr>
          <a:xfrm>
            <a:off x="-12192" y="6669656"/>
            <a:ext cx="12216384" cy="188344"/>
          </a:xfrm>
          <a:custGeom>
            <a:avLst/>
            <a:gdLst/>
            <a:ahLst/>
            <a:cxnLst/>
            <a:rect l="l" t="t" r="r" b="b"/>
            <a:pathLst>
              <a:path w="12192000" h="159384">
                <a:moveTo>
                  <a:pt x="0" y="159130"/>
                </a:moveTo>
                <a:lnTo>
                  <a:pt x="12191695" y="159130"/>
                </a:lnTo>
                <a:lnTo>
                  <a:pt x="12191695" y="0"/>
                </a:lnTo>
                <a:lnTo>
                  <a:pt x="0" y="0"/>
                </a:lnTo>
                <a:lnTo>
                  <a:pt x="0" y="15913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Picture 8" descr="A star filled sky&#10;&#10;Description automatically generated">
            <a:extLst>
              <a:ext uri="{FF2B5EF4-FFF2-40B4-BE49-F238E27FC236}">
                <a16:creationId xmlns:a16="http://schemas.microsoft.com/office/drawing/2014/main" id="{33A89B4F-BA4C-4E8A-BF51-41B443C54EFB}"/>
              </a:ext>
            </a:extLst>
          </p:cNvPr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6099048" cy="6858000"/>
          </a:xfrm>
          <a:prstGeom prst="rect">
            <a:avLst/>
          </a:prstGeom>
        </p:spPr>
      </p:pic>
      <p:sp>
        <p:nvSpPr>
          <p:cNvPr id="14" name="object 2144">
            <a:extLst>
              <a:ext uri="{FF2B5EF4-FFF2-40B4-BE49-F238E27FC236}">
                <a16:creationId xmlns:a16="http://schemas.microsoft.com/office/drawing/2014/main" id="{B540C75A-629F-5A45-9081-5FE4ECE94E21}"/>
              </a:ext>
            </a:extLst>
          </p:cNvPr>
          <p:cNvSpPr/>
          <p:nvPr userDrawn="1"/>
        </p:nvSpPr>
        <p:spPr>
          <a:xfrm>
            <a:off x="465805" y="460375"/>
            <a:ext cx="5179695" cy="0"/>
          </a:xfrm>
          <a:custGeom>
            <a:avLst/>
            <a:gdLst/>
            <a:ahLst/>
            <a:cxnLst/>
            <a:rect l="l" t="t" r="r" b="b"/>
            <a:pathLst>
              <a:path w="5179695">
                <a:moveTo>
                  <a:pt x="0" y="0"/>
                </a:moveTo>
                <a:lnTo>
                  <a:pt x="5179187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445C7D33-DC17-9249-8767-36760BC49CE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5805" y="887970"/>
            <a:ext cx="5179695" cy="2646410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0" i="0">
                <a:solidFill>
                  <a:schemeClr val="bg1"/>
                </a:solidFill>
                <a:latin typeface="+mj-lt"/>
                <a:ea typeface="Baskerville Display PT" panose="02030602080406020203" pitchFamily="18" charset="77"/>
              </a:defRPr>
            </a:lvl1pPr>
          </a:lstStyle>
          <a:p>
            <a:pPr lvl="0"/>
            <a:r>
              <a:rPr lang="en-US"/>
              <a:t>Section Title</a:t>
            </a:r>
            <a:br>
              <a:rPr lang="en-US"/>
            </a:br>
            <a:r>
              <a:rPr lang="en-US"/>
              <a:t>Texture and Photo</a:t>
            </a:r>
            <a:br>
              <a:rPr lang="en-US"/>
            </a:br>
            <a:r>
              <a:rPr lang="en-US"/>
              <a:t>for Light Text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9260465F-BCB4-5340-96D9-38351BEC0A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5804" y="578578"/>
            <a:ext cx="5179695" cy="291636"/>
          </a:xfrm>
          <a:prstGeom prst="rect">
            <a:avLst/>
          </a:prstGeom>
        </p:spPr>
        <p:txBody>
          <a:bodyPr lIns="0" rIns="0"/>
          <a:lstStyle>
            <a:lvl1pPr marL="0" indent="0">
              <a:spcBef>
                <a:spcPts val="0"/>
              </a:spcBef>
              <a:buNone/>
              <a:defRPr sz="800" b="1" i="0" cap="all" spc="10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SUBHEADLINE</a:t>
            </a:r>
          </a:p>
        </p:txBody>
      </p:sp>
      <p:sp>
        <p:nvSpPr>
          <p:cNvPr id="10" name="Picture Placeholder 16">
            <a:extLst>
              <a:ext uri="{FF2B5EF4-FFF2-40B4-BE49-F238E27FC236}">
                <a16:creationId xmlns:a16="http://schemas.microsoft.com/office/drawing/2014/main" id="{CDA2A9AD-E408-3240-9E23-CBF990AABC8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92952" y="0"/>
            <a:ext cx="6099048" cy="66696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Add Photo</a:t>
            </a:r>
            <a:br>
              <a:rPr lang="en-US"/>
            </a:br>
            <a:r>
              <a:rPr lang="en-US"/>
              <a:t>Here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95FA98F3-6840-4DFE-9F2E-58BAE628FD3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-12192" y="6669656"/>
            <a:ext cx="12216384" cy="188344"/>
          </a:xfrm>
          <a:prstGeom prst="rect">
            <a:avLst/>
          </a:prstGeom>
          <a:solidFill>
            <a:schemeClr val="accent4"/>
          </a:solidFill>
        </p:spPr>
        <p:txBody>
          <a:bodyPr anchor="ctr"/>
          <a:lstStyle>
            <a:lvl1pPr marL="0" indent="0" algn="ctr">
              <a:buNone/>
              <a:defRPr sz="1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866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Texture and Photo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building, dome, colorful, tiled&#10;&#10;Description automatically generated">
            <a:extLst>
              <a:ext uri="{FF2B5EF4-FFF2-40B4-BE49-F238E27FC236}">
                <a16:creationId xmlns:a16="http://schemas.microsoft.com/office/drawing/2014/main" id="{91D48032-C45F-4300-98C9-B3AD2D11FC10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2952" y="0"/>
            <a:ext cx="6099048" cy="6858000"/>
          </a:xfrm>
          <a:prstGeom prst="rect">
            <a:avLst/>
          </a:prstGeom>
        </p:spPr>
      </p:pic>
      <p:sp>
        <p:nvSpPr>
          <p:cNvPr id="9" name="Picture Placeholder 16">
            <a:extLst>
              <a:ext uri="{FF2B5EF4-FFF2-40B4-BE49-F238E27FC236}">
                <a16:creationId xmlns:a16="http://schemas.microsoft.com/office/drawing/2014/main" id="{C17DD519-D212-FB43-9449-F9928F2BFCF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92952" y="0"/>
            <a:ext cx="6099048" cy="666597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Add Photo</a:t>
            </a:r>
            <a:br>
              <a:rPr lang="en-US"/>
            </a:br>
            <a:r>
              <a:rPr lang="en-US"/>
              <a:t>Here</a:t>
            </a:r>
          </a:p>
        </p:txBody>
      </p:sp>
      <p:pic>
        <p:nvPicPr>
          <p:cNvPr id="3" name="Picture 2" descr="A picture containing outdoor, person, window, standing&#10;&#10;Description automatically generated">
            <a:extLst>
              <a:ext uri="{FF2B5EF4-FFF2-40B4-BE49-F238E27FC236}">
                <a16:creationId xmlns:a16="http://schemas.microsoft.com/office/drawing/2014/main" id="{20E1606F-61D6-43EC-9B0A-9F315531B08C}"/>
              </a:ext>
            </a:extLst>
          </p:cNvPr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6099048" cy="6858000"/>
          </a:xfrm>
          <a:prstGeom prst="rect">
            <a:avLst/>
          </a:prstGeom>
        </p:spPr>
      </p:pic>
      <p:sp>
        <p:nvSpPr>
          <p:cNvPr id="14" name="object 2144">
            <a:extLst>
              <a:ext uri="{FF2B5EF4-FFF2-40B4-BE49-F238E27FC236}">
                <a16:creationId xmlns:a16="http://schemas.microsoft.com/office/drawing/2014/main" id="{B540C75A-629F-5A45-9081-5FE4ECE94E21}"/>
              </a:ext>
            </a:extLst>
          </p:cNvPr>
          <p:cNvSpPr/>
          <p:nvPr userDrawn="1"/>
        </p:nvSpPr>
        <p:spPr>
          <a:xfrm>
            <a:off x="465805" y="460375"/>
            <a:ext cx="5179695" cy="0"/>
          </a:xfrm>
          <a:custGeom>
            <a:avLst/>
            <a:gdLst/>
            <a:ahLst/>
            <a:cxnLst/>
            <a:rect l="l" t="t" r="r" b="b"/>
            <a:pathLst>
              <a:path w="5179695">
                <a:moveTo>
                  <a:pt x="0" y="0"/>
                </a:moveTo>
                <a:lnTo>
                  <a:pt x="5179187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445C7D33-DC17-9249-8767-36760BC49CE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5805" y="887970"/>
            <a:ext cx="5179695" cy="2646410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0" i="0">
                <a:solidFill>
                  <a:schemeClr val="bg1"/>
                </a:solidFill>
                <a:latin typeface="+mj-lt"/>
                <a:ea typeface="Baskerville Display PT" panose="02030602080406020203" pitchFamily="18" charset="77"/>
              </a:defRPr>
            </a:lvl1pPr>
          </a:lstStyle>
          <a:p>
            <a:pPr lvl="0"/>
            <a:r>
              <a:rPr lang="en-US"/>
              <a:t>Section Title</a:t>
            </a:r>
            <a:br>
              <a:rPr lang="en-US"/>
            </a:br>
            <a:r>
              <a:rPr lang="en-US"/>
              <a:t>Texture and Photo</a:t>
            </a:r>
            <a:br>
              <a:rPr lang="en-US"/>
            </a:br>
            <a:r>
              <a:rPr lang="en-US"/>
              <a:t>for Light Text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9260465F-BCB4-5340-96D9-38351BEC0A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5804" y="578578"/>
            <a:ext cx="5179695" cy="291636"/>
          </a:xfrm>
          <a:prstGeom prst="rect">
            <a:avLst/>
          </a:prstGeom>
        </p:spPr>
        <p:txBody>
          <a:bodyPr lIns="0" rIns="0"/>
          <a:lstStyle>
            <a:lvl1pPr marL="0" indent="0">
              <a:spcBef>
                <a:spcPts val="0"/>
              </a:spcBef>
              <a:buNone/>
              <a:defRPr sz="800" b="1" i="0" cap="all" spc="10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SUBHEADLINE</a:t>
            </a:r>
          </a:p>
        </p:txBody>
      </p:sp>
      <p:sp>
        <p:nvSpPr>
          <p:cNvPr id="4" name="object 5">
            <a:extLst>
              <a:ext uri="{FF2B5EF4-FFF2-40B4-BE49-F238E27FC236}">
                <a16:creationId xmlns:a16="http://schemas.microsoft.com/office/drawing/2014/main" id="{CB54A10B-615C-4E72-91AC-B6F2E8B070CA}"/>
              </a:ext>
            </a:extLst>
          </p:cNvPr>
          <p:cNvSpPr/>
          <p:nvPr userDrawn="1"/>
        </p:nvSpPr>
        <p:spPr>
          <a:xfrm>
            <a:off x="-12192" y="6669656"/>
            <a:ext cx="12216384" cy="188344"/>
          </a:xfrm>
          <a:custGeom>
            <a:avLst/>
            <a:gdLst/>
            <a:ahLst/>
            <a:cxnLst/>
            <a:rect l="l" t="t" r="r" b="b"/>
            <a:pathLst>
              <a:path w="12192000" h="159384">
                <a:moveTo>
                  <a:pt x="0" y="159130"/>
                </a:moveTo>
                <a:lnTo>
                  <a:pt x="12191695" y="159130"/>
                </a:lnTo>
                <a:lnTo>
                  <a:pt x="12191695" y="0"/>
                </a:lnTo>
                <a:lnTo>
                  <a:pt x="0" y="0"/>
                </a:lnTo>
                <a:lnTo>
                  <a:pt x="0" y="15913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5C4266A-40D5-4817-984C-B3072D0CC37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-12192" y="6669656"/>
            <a:ext cx="12216384" cy="188344"/>
          </a:xfrm>
          <a:prstGeom prst="rect">
            <a:avLst/>
          </a:prstGeom>
          <a:solidFill>
            <a:schemeClr val="accent4"/>
          </a:solidFill>
        </p:spPr>
        <p:txBody>
          <a:bodyPr anchor="ctr"/>
          <a:lstStyle>
            <a:lvl1pPr marL="0" indent="0" algn="ctr">
              <a:buNone/>
              <a:defRPr sz="1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1506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Texture and Photo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outdoor, chair, table, umbrella&#10;&#10;Description automatically generated">
            <a:extLst>
              <a:ext uri="{FF2B5EF4-FFF2-40B4-BE49-F238E27FC236}">
                <a16:creationId xmlns:a16="http://schemas.microsoft.com/office/drawing/2014/main" id="{D45E35AB-A6C4-426F-8A5E-57DE6BAA08F8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2952" y="0"/>
            <a:ext cx="6099048" cy="6858000"/>
          </a:xfrm>
          <a:prstGeom prst="rect">
            <a:avLst/>
          </a:prstGeom>
        </p:spPr>
      </p:pic>
      <p:sp>
        <p:nvSpPr>
          <p:cNvPr id="13" name="Picture Placeholder 16">
            <a:extLst>
              <a:ext uri="{FF2B5EF4-FFF2-40B4-BE49-F238E27FC236}">
                <a16:creationId xmlns:a16="http://schemas.microsoft.com/office/drawing/2014/main" id="{45E9D67A-B8C3-EA47-AEDC-9907A05981F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92952" y="0"/>
            <a:ext cx="6099048" cy="666597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Add Photo</a:t>
            </a:r>
            <a:br>
              <a:rPr lang="en-US"/>
            </a:br>
            <a:r>
              <a:rPr lang="en-US"/>
              <a:t>Here</a:t>
            </a:r>
          </a:p>
        </p:txBody>
      </p:sp>
      <p:pic>
        <p:nvPicPr>
          <p:cNvPr id="4" name="Picture 3" descr="A picture containing outdoor, person, standing, water&#10;&#10;Description automatically generated">
            <a:extLst>
              <a:ext uri="{FF2B5EF4-FFF2-40B4-BE49-F238E27FC236}">
                <a16:creationId xmlns:a16="http://schemas.microsoft.com/office/drawing/2014/main" id="{4C839EFA-9891-43C5-9BAA-C19EA201F8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6099048" cy="6781800"/>
          </a:xfrm>
          <a:prstGeom prst="rect">
            <a:avLst/>
          </a:prstGeom>
        </p:spPr>
      </p:pic>
      <p:sp>
        <p:nvSpPr>
          <p:cNvPr id="14" name="object 2144">
            <a:extLst>
              <a:ext uri="{FF2B5EF4-FFF2-40B4-BE49-F238E27FC236}">
                <a16:creationId xmlns:a16="http://schemas.microsoft.com/office/drawing/2014/main" id="{B540C75A-629F-5A45-9081-5FE4ECE94E21}"/>
              </a:ext>
            </a:extLst>
          </p:cNvPr>
          <p:cNvSpPr/>
          <p:nvPr userDrawn="1"/>
        </p:nvSpPr>
        <p:spPr>
          <a:xfrm>
            <a:off x="465805" y="460375"/>
            <a:ext cx="5179695" cy="0"/>
          </a:xfrm>
          <a:custGeom>
            <a:avLst/>
            <a:gdLst/>
            <a:ahLst/>
            <a:cxnLst/>
            <a:rect l="l" t="t" r="r" b="b"/>
            <a:pathLst>
              <a:path w="5179695">
                <a:moveTo>
                  <a:pt x="0" y="0"/>
                </a:moveTo>
                <a:lnTo>
                  <a:pt x="5179187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445C7D33-DC17-9249-8767-36760BC49CE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5805" y="887970"/>
            <a:ext cx="5179695" cy="2646410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0" i="0">
                <a:solidFill>
                  <a:schemeClr val="bg1"/>
                </a:solidFill>
                <a:latin typeface="+mj-lt"/>
                <a:ea typeface="Baskerville Display PT" panose="02030602080406020203" pitchFamily="18" charset="77"/>
              </a:defRPr>
            </a:lvl1pPr>
          </a:lstStyle>
          <a:p>
            <a:pPr lvl="0"/>
            <a:r>
              <a:rPr lang="en-US"/>
              <a:t>Section Title</a:t>
            </a:r>
            <a:br>
              <a:rPr lang="en-US"/>
            </a:br>
            <a:r>
              <a:rPr lang="en-US"/>
              <a:t>Texture and Photo</a:t>
            </a:r>
            <a:br>
              <a:rPr lang="en-US"/>
            </a:br>
            <a:r>
              <a:rPr lang="en-US"/>
              <a:t>for Light Text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9260465F-BCB4-5340-96D9-38351BEC0A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5804" y="578578"/>
            <a:ext cx="5179695" cy="291636"/>
          </a:xfrm>
          <a:prstGeom prst="rect">
            <a:avLst/>
          </a:prstGeom>
        </p:spPr>
        <p:txBody>
          <a:bodyPr lIns="0" rIns="0"/>
          <a:lstStyle>
            <a:lvl1pPr marL="0" indent="0">
              <a:spcBef>
                <a:spcPts val="0"/>
              </a:spcBef>
              <a:buNone/>
              <a:defRPr sz="800" b="1" i="0" cap="all" spc="10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SUBHEADLINE</a:t>
            </a:r>
          </a:p>
        </p:txBody>
      </p:sp>
      <p:sp>
        <p:nvSpPr>
          <p:cNvPr id="3" name="object 5">
            <a:extLst>
              <a:ext uri="{FF2B5EF4-FFF2-40B4-BE49-F238E27FC236}">
                <a16:creationId xmlns:a16="http://schemas.microsoft.com/office/drawing/2014/main" id="{4A14D9E3-1343-46B8-8AE3-7DC5C6FA2C39}"/>
              </a:ext>
            </a:extLst>
          </p:cNvPr>
          <p:cNvSpPr/>
          <p:nvPr userDrawn="1"/>
        </p:nvSpPr>
        <p:spPr>
          <a:xfrm>
            <a:off x="-12192" y="6669656"/>
            <a:ext cx="12216384" cy="188344"/>
          </a:xfrm>
          <a:custGeom>
            <a:avLst/>
            <a:gdLst/>
            <a:ahLst/>
            <a:cxnLst/>
            <a:rect l="l" t="t" r="r" b="b"/>
            <a:pathLst>
              <a:path w="12192000" h="159384">
                <a:moveTo>
                  <a:pt x="0" y="159130"/>
                </a:moveTo>
                <a:lnTo>
                  <a:pt x="12191695" y="159130"/>
                </a:lnTo>
                <a:lnTo>
                  <a:pt x="12191695" y="0"/>
                </a:lnTo>
                <a:lnTo>
                  <a:pt x="0" y="0"/>
                </a:lnTo>
                <a:lnTo>
                  <a:pt x="0" y="15913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E60FC31-9FFB-441C-A6EF-DFB172661D4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-12192" y="6669656"/>
            <a:ext cx="12216384" cy="188344"/>
          </a:xfrm>
          <a:prstGeom prst="rect">
            <a:avLst/>
          </a:prstGeom>
          <a:solidFill>
            <a:schemeClr val="accent4"/>
          </a:solidFill>
        </p:spPr>
        <p:txBody>
          <a:bodyPr anchor="ctr"/>
          <a:lstStyle>
            <a:lvl1pPr marL="0" indent="0" algn="ctr">
              <a:buNone/>
              <a:defRPr sz="1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3437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view looking out of a window&#10;&#10;Description automatically generated">
            <a:extLst>
              <a:ext uri="{FF2B5EF4-FFF2-40B4-BE49-F238E27FC236}">
                <a16:creationId xmlns:a16="http://schemas.microsoft.com/office/drawing/2014/main" id="{2738C1F6-D8D5-40DD-AA56-00E7A75F9362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2952" y="0"/>
            <a:ext cx="6099048" cy="6858000"/>
          </a:xfrm>
          <a:prstGeom prst="rect">
            <a:avLst/>
          </a:prstGeom>
        </p:spPr>
      </p:pic>
      <p:sp>
        <p:nvSpPr>
          <p:cNvPr id="8" name="Picture Placeholder 16">
            <a:extLst>
              <a:ext uri="{FF2B5EF4-FFF2-40B4-BE49-F238E27FC236}">
                <a16:creationId xmlns:a16="http://schemas.microsoft.com/office/drawing/2014/main" id="{11E8A816-5670-E745-BDC6-355C77A6217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092952" y="0"/>
            <a:ext cx="6099048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Add Photo</a:t>
            </a:r>
            <a:br>
              <a:rPr lang="en-US"/>
            </a:br>
            <a:r>
              <a:rPr lang="en-US"/>
              <a:t>Here</a:t>
            </a:r>
          </a:p>
        </p:txBody>
      </p:sp>
      <p:sp>
        <p:nvSpPr>
          <p:cNvPr id="19" name="object 2">
            <a:extLst>
              <a:ext uri="{FF2B5EF4-FFF2-40B4-BE49-F238E27FC236}">
                <a16:creationId xmlns:a16="http://schemas.microsoft.com/office/drawing/2014/main" id="{44DF3805-7A52-D342-A65C-1AE733DD51EE}"/>
              </a:ext>
            </a:extLst>
          </p:cNvPr>
          <p:cNvSpPr/>
          <p:nvPr userDrawn="1"/>
        </p:nvSpPr>
        <p:spPr>
          <a:xfrm>
            <a:off x="0" y="0"/>
            <a:ext cx="6104685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1695" y="6858000"/>
                </a:lnTo>
                <a:lnTo>
                  <a:pt x="12191695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144">
            <a:extLst>
              <a:ext uri="{FF2B5EF4-FFF2-40B4-BE49-F238E27FC236}">
                <a16:creationId xmlns:a16="http://schemas.microsoft.com/office/drawing/2014/main" id="{B22FBF84-1593-B447-95E0-5A62E7BF27AF}"/>
              </a:ext>
            </a:extLst>
          </p:cNvPr>
          <p:cNvSpPr/>
          <p:nvPr userDrawn="1"/>
        </p:nvSpPr>
        <p:spPr>
          <a:xfrm>
            <a:off x="465805" y="460375"/>
            <a:ext cx="5179695" cy="0"/>
          </a:xfrm>
          <a:custGeom>
            <a:avLst/>
            <a:gdLst/>
            <a:ahLst/>
            <a:cxnLst/>
            <a:rect l="l" t="t" r="r" b="b"/>
            <a:pathLst>
              <a:path w="5179695">
                <a:moveTo>
                  <a:pt x="0" y="0"/>
                </a:moveTo>
                <a:lnTo>
                  <a:pt x="5179187" y="0"/>
                </a:lnTo>
              </a:path>
            </a:pathLst>
          </a:custGeom>
          <a:ln w="635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E3578292-6305-584C-977C-BF4AA0ADE32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5805" y="887970"/>
            <a:ext cx="5179695" cy="1949013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0" i="0">
                <a:solidFill>
                  <a:schemeClr val="bg1"/>
                </a:solidFill>
                <a:latin typeface="+mj-lt"/>
                <a:ea typeface="Baskerville Display PT" panose="02030602080406020203" pitchFamily="18" charset="77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33F3A2D2-4DBF-7841-BD2D-831891E41DE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5805" y="578578"/>
            <a:ext cx="5179694" cy="291636"/>
          </a:xfrm>
          <a:prstGeom prst="rect">
            <a:avLst/>
          </a:prstGeom>
        </p:spPr>
        <p:txBody>
          <a:bodyPr lIns="0" rIns="0"/>
          <a:lstStyle>
            <a:lvl1pPr marL="0" indent="0">
              <a:spcBef>
                <a:spcPts val="0"/>
              </a:spcBef>
              <a:buNone/>
              <a:defRPr sz="800" b="1" i="0" kern="0" cap="all" spc="10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SUBHEADLINE</a:t>
            </a:r>
          </a:p>
        </p:txBody>
      </p:sp>
    </p:spTree>
    <p:extLst>
      <p:ext uri="{BB962C8B-B14F-4D97-AF65-F5344CB8AC3E}">
        <p14:creationId xmlns:p14="http://schemas.microsoft.com/office/powerpoint/2010/main" val="32474892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ble of Content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8D731D4B-0E07-E942-BBDB-52616FD93DC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5804" y="887970"/>
            <a:ext cx="11271885" cy="5272881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tabLst>
                <a:tab pos="11139488" algn="r"/>
              </a:tabLst>
              <a:defRPr sz="4000" b="0" i="0">
                <a:solidFill>
                  <a:schemeClr val="bg1"/>
                </a:solidFill>
                <a:latin typeface="+mj-lt"/>
                <a:ea typeface="Baskerville Display PT" panose="02030602080406020203" pitchFamily="18" charset="77"/>
              </a:defRPr>
            </a:lvl1pPr>
          </a:lstStyle>
          <a:p>
            <a:pPr lvl="0"/>
            <a:r>
              <a:rPr lang="en-US"/>
              <a:t>Section Title, Tab to Type number	0</a:t>
            </a:r>
            <a:br>
              <a:rPr lang="en-US"/>
            </a:br>
            <a:r>
              <a:rPr lang="en-US"/>
              <a:t>Section Title 	0</a:t>
            </a:r>
          </a:p>
          <a:p>
            <a:pPr lvl="0"/>
            <a:r>
              <a:rPr lang="en-US"/>
              <a:t>Section Title 	0</a:t>
            </a:r>
            <a:br>
              <a:rPr lang="en-US"/>
            </a:br>
            <a:r>
              <a:rPr lang="en-US"/>
              <a:t>Section Title	0</a:t>
            </a:r>
            <a:br>
              <a:rPr lang="en-US"/>
            </a:br>
            <a:r>
              <a:rPr lang="en-US"/>
              <a:t>Section Title	0</a:t>
            </a:r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9F4E76F6-9048-4897-BC57-35D0336B8611}"/>
              </a:ext>
            </a:extLst>
          </p:cNvPr>
          <p:cNvSpPr/>
          <p:nvPr userDrawn="1"/>
        </p:nvSpPr>
        <p:spPr>
          <a:xfrm>
            <a:off x="465805" y="460375"/>
            <a:ext cx="11271885" cy="0"/>
          </a:xfrm>
          <a:custGeom>
            <a:avLst/>
            <a:gdLst/>
            <a:ahLst/>
            <a:cxnLst/>
            <a:rect l="l" t="t" r="r" b="b"/>
            <a:pathLst>
              <a:path w="11271885">
                <a:moveTo>
                  <a:pt x="0" y="0"/>
                </a:moveTo>
                <a:lnTo>
                  <a:pt x="11271885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C94635-C9BC-4136-A9B1-F55DFF8CED3E}"/>
              </a:ext>
            </a:extLst>
          </p:cNvPr>
          <p:cNvSpPr txBox="1"/>
          <p:nvPr userDrawn="1"/>
        </p:nvSpPr>
        <p:spPr>
          <a:xfrm>
            <a:off x="11015664" y="6424338"/>
            <a:ext cx="571965" cy="1051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indent="0" algn="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00" b="1" i="0" u="none" strike="noStrike" kern="0" cap="none" spc="10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Arial" panose="020B0604020202020204" pitchFamily="34" charset="0"/>
              </a:rPr>
              <a:t>NEWMARK</a:t>
            </a:r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7983FB54-0818-49BF-AC79-19363FFB2F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2194" y="6425525"/>
            <a:ext cx="209202" cy="105158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6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7E71D787-9731-4F43-9DD8-A7CC5AD22B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1AE42B2-A088-4279-AA91-369D7B4EA04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1913" y="578578"/>
            <a:ext cx="11272886" cy="291636"/>
          </a:xfrm>
          <a:prstGeom prst="rect">
            <a:avLst/>
          </a:prstGeom>
        </p:spPr>
        <p:txBody>
          <a:bodyPr lIns="0" tIns="45720" bIns="4572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800" b="1" i="0" cap="all" spc="10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Table of contents</a:t>
            </a:r>
          </a:p>
        </p:txBody>
      </p:sp>
    </p:spTree>
    <p:extLst>
      <p:ext uri="{BB962C8B-B14F-4D97-AF65-F5344CB8AC3E}">
        <p14:creationId xmlns:p14="http://schemas.microsoft.com/office/powerpoint/2010/main" val="4241407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rge Body Copy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0D67B2-3E31-2947-88DF-5ADA8CEB358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7614" y="887969"/>
            <a:ext cx="11397185" cy="5277435"/>
          </a:xfrm>
          <a:prstGeom prst="rect">
            <a:avLst/>
          </a:prstGeom>
        </p:spPr>
        <p:txBody>
          <a:bodyPr anchor="ctr">
            <a:noAutofit/>
          </a:bodyPr>
          <a:lstStyle>
            <a:lvl1pPr marL="914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0" i="0">
                <a:solidFill>
                  <a:schemeClr val="bg1"/>
                </a:solidFill>
                <a:latin typeface="+mj-lt"/>
                <a:ea typeface="Baskerville Display PT" panose="02030602080406020203" pitchFamily="18" charset="77"/>
              </a:defRPr>
            </a:lvl1pPr>
          </a:lstStyle>
          <a:p>
            <a:pPr lvl="0"/>
            <a:r>
              <a:rPr lang="en-US"/>
              <a:t>Large Body of Copy</a:t>
            </a:r>
            <a:br>
              <a:rPr lang="en-US"/>
            </a:br>
            <a:r>
              <a:rPr lang="en-US" err="1"/>
              <a:t>Iciunt</a:t>
            </a:r>
            <a:r>
              <a:rPr lang="en-US"/>
              <a:t>. </a:t>
            </a:r>
            <a:r>
              <a:rPr lang="en-US" err="1"/>
              <a:t>Unti</a:t>
            </a:r>
            <a:r>
              <a:rPr lang="en-US"/>
              <a:t> </a:t>
            </a:r>
            <a:r>
              <a:rPr lang="en-US" err="1"/>
              <a:t>undae</a:t>
            </a:r>
            <a:r>
              <a:rPr lang="en-US"/>
              <a:t> </a:t>
            </a:r>
            <a:r>
              <a:rPr lang="en-US" err="1"/>
              <a:t>nihicit</a:t>
            </a:r>
            <a:r>
              <a:rPr lang="en-US"/>
              <a:t>, num </a:t>
            </a:r>
            <a:r>
              <a:rPr lang="en-US" err="1"/>
              <a:t>iditae</a:t>
            </a:r>
            <a:r>
              <a:rPr lang="en-US"/>
              <a:t> </a:t>
            </a:r>
            <a:br>
              <a:rPr lang="en-US"/>
            </a:br>
            <a:r>
              <a:rPr lang="en-US" err="1"/>
              <a:t>verum</a:t>
            </a:r>
            <a:r>
              <a:rPr lang="en-US"/>
              <a:t> </a:t>
            </a:r>
            <a:r>
              <a:rPr lang="en-US" err="1"/>
              <a:t>numadit</a:t>
            </a:r>
            <a:r>
              <a:rPr lang="en-US"/>
              <a:t>, </a:t>
            </a:r>
            <a:r>
              <a:rPr lang="en-US" err="1"/>
              <a:t>sequam</a:t>
            </a:r>
            <a:r>
              <a:rPr lang="en-US"/>
              <a:t> quos </a:t>
            </a:r>
            <a:r>
              <a:rPr lang="en-US" err="1"/>
              <a:t>doluptatur</a:t>
            </a:r>
            <a:r>
              <a:rPr lang="en-US"/>
              <a:t> </a:t>
            </a:r>
            <a:br>
              <a:rPr lang="en-US"/>
            </a:b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voloris</a:t>
            </a:r>
            <a:r>
              <a:rPr lang="en-US"/>
              <a:t> </a:t>
            </a:r>
            <a:r>
              <a:rPr lang="en-US" err="1"/>
              <a:t>ut</a:t>
            </a:r>
            <a:r>
              <a:rPr lang="en-US"/>
              <a:t> </a:t>
            </a:r>
            <a:r>
              <a:rPr lang="en-US" err="1"/>
              <a:t>odit</a:t>
            </a:r>
            <a:r>
              <a:rPr lang="en-US"/>
              <a:t> </a:t>
            </a:r>
            <a:r>
              <a:rPr lang="en-US" err="1"/>
              <a:t>volliqu</a:t>
            </a:r>
            <a:r>
              <a:rPr lang="en-US"/>
              <a:t> </a:t>
            </a:r>
            <a:r>
              <a:rPr lang="en-US" err="1"/>
              <a:t>idiorum</a:t>
            </a:r>
            <a:r>
              <a:rPr lang="en-US"/>
              <a:t> rem </a:t>
            </a:r>
            <a:r>
              <a:rPr lang="en-US" err="1"/>
              <a:t>quidunti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harchicae</a:t>
            </a:r>
            <a:r>
              <a:rPr lang="en-US"/>
              <a:t>. </a:t>
            </a:r>
            <a:r>
              <a:rPr lang="en-US" err="1"/>
              <a:t>Itatus</a:t>
            </a:r>
            <a:r>
              <a:rPr lang="en-US"/>
              <a:t>, </a:t>
            </a:r>
            <a:r>
              <a:rPr lang="en-US" err="1"/>
              <a:t>odio</a:t>
            </a:r>
            <a:r>
              <a:rPr lang="en-US"/>
              <a:t> </a:t>
            </a:r>
            <a:r>
              <a:rPr lang="en-US" err="1"/>
              <a:t>mo</a:t>
            </a:r>
            <a:r>
              <a:rPr lang="en-US"/>
              <a:t> </a:t>
            </a:r>
            <a:r>
              <a:rPr lang="en-US" err="1"/>
              <a:t>conseque</a:t>
            </a:r>
            <a:r>
              <a:rPr lang="en-US"/>
              <a:t> </a:t>
            </a:r>
            <a:r>
              <a:rPr lang="en-US" err="1"/>
              <a:t>officae</a:t>
            </a:r>
            <a:r>
              <a:rPr lang="en-US"/>
              <a:t> </a:t>
            </a:r>
            <a:r>
              <a:rPr lang="en-US" err="1"/>
              <a:t>alitataepe</a:t>
            </a:r>
            <a:r>
              <a:rPr lang="en-US"/>
              <a:t> </a:t>
            </a:r>
            <a:r>
              <a:rPr lang="en-US" err="1"/>
              <a:t>excepro</a:t>
            </a:r>
            <a:r>
              <a:rPr lang="en-US"/>
              <a:t>.</a:t>
            </a:r>
          </a:p>
        </p:txBody>
      </p:sp>
      <p:sp>
        <p:nvSpPr>
          <p:cNvPr id="4" name="object 3">
            <a:extLst>
              <a:ext uri="{FF2B5EF4-FFF2-40B4-BE49-F238E27FC236}">
                <a16:creationId xmlns:a16="http://schemas.microsoft.com/office/drawing/2014/main" id="{C4E0A25F-BFE7-4F4E-947C-886B217A7703}"/>
              </a:ext>
            </a:extLst>
          </p:cNvPr>
          <p:cNvSpPr/>
          <p:nvPr userDrawn="1"/>
        </p:nvSpPr>
        <p:spPr>
          <a:xfrm>
            <a:off x="465805" y="460375"/>
            <a:ext cx="11268710" cy="0"/>
          </a:xfrm>
          <a:custGeom>
            <a:avLst/>
            <a:gdLst/>
            <a:ahLst/>
            <a:cxnLst/>
            <a:rect l="l" t="t" r="r" b="b"/>
            <a:pathLst>
              <a:path w="11268710">
                <a:moveTo>
                  <a:pt x="0" y="0"/>
                </a:moveTo>
                <a:lnTo>
                  <a:pt x="11268684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D0C8A7-1BAC-4EFA-9D0C-D0BBD0070D11}"/>
              </a:ext>
            </a:extLst>
          </p:cNvPr>
          <p:cNvSpPr txBox="1"/>
          <p:nvPr userDrawn="1"/>
        </p:nvSpPr>
        <p:spPr>
          <a:xfrm>
            <a:off x="11015664" y="6424338"/>
            <a:ext cx="571965" cy="1051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indent="0" algn="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00" b="1" i="0" u="none" strike="noStrike" kern="0" cap="none" spc="10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Arial" panose="020B0604020202020204" pitchFamily="34" charset="0"/>
              </a:rPr>
              <a:t>NEWMARK</a:t>
            </a:r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D019C60A-6E59-44E7-A1FD-78F54E43B7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2194" y="6425525"/>
            <a:ext cx="209202" cy="105158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6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7E71D787-9731-4F43-9DD8-A7CC5AD22B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1061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0D67B2-3E31-2947-88DF-5ADA8CEB358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12" y="887969"/>
            <a:ext cx="11272885" cy="786384"/>
          </a:xfrm>
          <a:prstGeom prst="rect">
            <a:avLst/>
          </a:prstGeom>
        </p:spPr>
        <p:txBody>
          <a:bodyPr lIns="0" t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 b="0" i="0">
                <a:solidFill>
                  <a:schemeClr val="tx1"/>
                </a:solidFill>
                <a:latin typeface="+mj-lt"/>
                <a:ea typeface="Baskerville Display PT" panose="02030602080406020203" pitchFamily="18" charset="77"/>
              </a:defRPr>
            </a:lvl1pPr>
          </a:lstStyle>
          <a:p>
            <a:pPr lvl="0"/>
            <a:r>
              <a:rPr lang="en-US"/>
              <a:t>Text Slide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9C5FD938-57D3-CC4D-A4B7-2FB23888A8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913" y="578578"/>
            <a:ext cx="11272886" cy="291636"/>
          </a:xfrm>
          <a:prstGeom prst="rect">
            <a:avLst/>
          </a:prstGeom>
        </p:spPr>
        <p:txBody>
          <a:bodyPr lIns="0" tIns="45720" bIns="45720">
            <a:noAutofit/>
          </a:bodyPr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800" b="1" i="0" cap="all" spc="1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SUBHEADLINE</a:t>
            </a:r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86B41AB9-57B8-4E52-82D2-039F62DA7F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2194" y="6425525"/>
            <a:ext cx="209202" cy="105158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6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7E71D787-9731-4F43-9DD8-A7CC5AD22B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46ABC4-5DA1-4DAE-B354-B341CC9FC8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1963" y="1719072"/>
            <a:ext cx="11272837" cy="44404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803073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99145224-4BA5-224E-ADBA-ED76E7E47A8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1912" y="1810522"/>
            <a:ext cx="5349608" cy="20429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Aft>
                <a:spcPts val="0"/>
              </a:spcAft>
              <a:buNone/>
              <a:defRPr sz="1100" b="1" i="0" spc="0" baseline="0">
                <a:solidFill>
                  <a:schemeClr val="accent4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Column One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08032B9B-D9D5-3C46-9863-7D4243A2931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1912" y="887969"/>
            <a:ext cx="11259459" cy="786384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 b="0" i="0">
                <a:solidFill>
                  <a:schemeClr val="tx1"/>
                </a:solidFill>
                <a:latin typeface="+mj-lt"/>
                <a:ea typeface="Baskerville Display PT" panose="02030602080406020203" pitchFamily="18" charset="77"/>
              </a:defRPr>
            </a:lvl1pPr>
          </a:lstStyle>
          <a:p>
            <a:pPr lvl="0"/>
            <a:r>
              <a:rPr lang="en-US"/>
              <a:t>Two-Column Slide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4A8AA161-D684-1C47-85A3-277CF16BC06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80480" y="1810522"/>
            <a:ext cx="5340891" cy="20429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Aft>
                <a:spcPts val="0"/>
              </a:spcAft>
              <a:buNone/>
              <a:defRPr sz="1100" b="1" i="0" spc="0" baseline="0">
                <a:solidFill>
                  <a:schemeClr val="accent4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Column Two</a:t>
            </a:r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2B13ACD9-9258-4C39-8DD8-FC1C032D0C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2194" y="6425525"/>
            <a:ext cx="209202" cy="105158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6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7E71D787-9731-4F43-9DD8-A7CC5AD22B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6FB73C-7B4B-4372-9B42-D362662501DB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461963" y="2025650"/>
            <a:ext cx="5349875" cy="4133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16152850-BACC-4D43-9281-DDB564EF30A2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6371496" y="2025650"/>
            <a:ext cx="5349875" cy="4133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8F1CE9-4D10-40C0-AA46-F2B856EE987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913" y="578578"/>
            <a:ext cx="11272886" cy="291636"/>
          </a:xfrm>
          <a:prstGeom prst="rect">
            <a:avLst/>
          </a:prstGeom>
        </p:spPr>
        <p:txBody>
          <a:bodyPr lIns="0" tIns="45720" bIns="45720">
            <a:noAutofit/>
          </a:bodyPr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800" b="1" i="0" cap="all" spc="1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SUBHEADLINE</a:t>
            </a:r>
          </a:p>
        </p:txBody>
      </p:sp>
    </p:spTree>
    <p:extLst>
      <p:ext uri="{BB962C8B-B14F-4D97-AF65-F5344CB8AC3E}">
        <p14:creationId xmlns:p14="http://schemas.microsoft.com/office/powerpoint/2010/main" val="13337318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2 Column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5">
            <a:extLst>
              <a:ext uri="{FF2B5EF4-FFF2-40B4-BE49-F238E27FC236}">
                <a16:creationId xmlns:a16="http://schemas.microsoft.com/office/drawing/2014/main" id="{146B8903-54FA-B647-AA09-74CF40D0A7D5}"/>
              </a:ext>
            </a:extLst>
          </p:cNvPr>
          <p:cNvSpPr/>
          <p:nvPr userDrawn="1"/>
        </p:nvSpPr>
        <p:spPr>
          <a:xfrm>
            <a:off x="460857" y="1834603"/>
            <a:ext cx="5447229" cy="521970"/>
          </a:xfrm>
          <a:custGeom>
            <a:avLst/>
            <a:gdLst/>
            <a:ahLst/>
            <a:cxnLst/>
            <a:rect l="l" t="t" r="r" b="b"/>
            <a:pathLst>
              <a:path w="5463540" h="521969">
                <a:moveTo>
                  <a:pt x="0" y="521500"/>
                </a:moveTo>
                <a:lnTo>
                  <a:pt x="5463540" y="521500"/>
                </a:lnTo>
                <a:lnTo>
                  <a:pt x="5463540" y="0"/>
                </a:lnTo>
                <a:lnTo>
                  <a:pt x="0" y="0"/>
                </a:lnTo>
                <a:lnTo>
                  <a:pt x="0" y="52150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lIns="0" tIns="0" rIns="0" bIns="0" rtlCol="0"/>
          <a:lstStyle/>
          <a:p>
            <a:endParaRPr>
              <a:latin typeface="+mn-lt"/>
            </a:endParaRP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2D48B45-CD55-2C43-A3B4-25727673636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0856" y="1834603"/>
            <a:ext cx="5449824" cy="521247"/>
          </a:xfrm>
          <a:prstGeom prst="rect">
            <a:avLst/>
          </a:prstGeom>
          <a:solidFill>
            <a:schemeClr val="accent4"/>
          </a:solidFill>
        </p:spPr>
        <p:txBody>
          <a:bodyPr lIns="274320" rIns="182880" anchor="ctr"/>
          <a:lstStyle>
            <a:lvl1pPr marL="0" indent="0">
              <a:spcAft>
                <a:spcPts val="0"/>
              </a:spcAft>
              <a:buNone/>
              <a:defRPr sz="1100" b="1" i="0" spc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Column One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1B8C994-6236-8D4B-B1F2-239F42F0A74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61913" y="887970"/>
            <a:ext cx="11289781" cy="786384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 b="0" i="0">
                <a:solidFill>
                  <a:schemeClr val="tx1"/>
                </a:solidFill>
                <a:latin typeface="+mj-lt"/>
                <a:ea typeface="Baskerville Display PT" panose="02030602080406020203" pitchFamily="18" charset="77"/>
              </a:defRPr>
            </a:lvl1pPr>
          </a:lstStyle>
          <a:p>
            <a:pPr lvl="0"/>
            <a:r>
              <a:rPr lang="en-US"/>
              <a:t>Two-Column Slide</a:t>
            </a:r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2990C94F-0A97-482F-AFAF-387A229C47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2194" y="6425525"/>
            <a:ext cx="209202" cy="105158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6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7E71D787-9731-4F43-9DD8-A7CC5AD22B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B02743-A56D-4499-94B2-9F0E069696AD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460375" y="2361531"/>
            <a:ext cx="5449888" cy="3908366"/>
          </a:xfrm>
          <a:solidFill>
            <a:schemeClr val="bg1">
              <a:lumMod val="95000"/>
            </a:schemeClr>
          </a:solidFill>
        </p:spPr>
        <p:txBody>
          <a:bodyPr lIns="274320" tIns="182880" rIns="274320" bIns="18288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8" name="object 5">
            <a:extLst>
              <a:ext uri="{FF2B5EF4-FFF2-40B4-BE49-F238E27FC236}">
                <a16:creationId xmlns:a16="http://schemas.microsoft.com/office/drawing/2014/main" id="{80F734C9-06F8-440A-878D-C5C0DC4E74A4}"/>
              </a:ext>
            </a:extLst>
          </p:cNvPr>
          <p:cNvSpPr/>
          <p:nvPr userDrawn="1"/>
        </p:nvSpPr>
        <p:spPr>
          <a:xfrm>
            <a:off x="6301871" y="1834603"/>
            <a:ext cx="5447229" cy="521970"/>
          </a:xfrm>
          <a:custGeom>
            <a:avLst/>
            <a:gdLst/>
            <a:ahLst/>
            <a:cxnLst/>
            <a:rect l="l" t="t" r="r" b="b"/>
            <a:pathLst>
              <a:path w="5463540" h="521969">
                <a:moveTo>
                  <a:pt x="0" y="521500"/>
                </a:moveTo>
                <a:lnTo>
                  <a:pt x="5463540" y="521500"/>
                </a:lnTo>
                <a:lnTo>
                  <a:pt x="5463540" y="0"/>
                </a:lnTo>
                <a:lnTo>
                  <a:pt x="0" y="0"/>
                </a:lnTo>
                <a:lnTo>
                  <a:pt x="0" y="52150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lIns="0" tIns="0" rIns="0" bIns="0" rtlCol="0"/>
          <a:lstStyle/>
          <a:p>
            <a:endParaRPr>
              <a:latin typeface="+mn-lt"/>
            </a:endParaRP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FADBB2B8-AA1C-4B52-B72B-58B233F73D7E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301870" y="1834603"/>
            <a:ext cx="5449824" cy="521247"/>
          </a:xfrm>
          <a:prstGeom prst="rect">
            <a:avLst/>
          </a:prstGeom>
          <a:solidFill>
            <a:schemeClr val="accent4"/>
          </a:solidFill>
        </p:spPr>
        <p:txBody>
          <a:bodyPr lIns="274320" rIns="182880" anchor="ctr"/>
          <a:lstStyle>
            <a:lvl1pPr marL="0" indent="0">
              <a:spcAft>
                <a:spcPts val="0"/>
              </a:spcAft>
              <a:buNone/>
              <a:defRPr sz="1100" b="1" i="0" spc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Column Two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0F7AF4F1-3214-4D09-9418-640897A27436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6301389" y="2361531"/>
            <a:ext cx="5449888" cy="3908366"/>
          </a:xfrm>
          <a:solidFill>
            <a:schemeClr val="bg1">
              <a:lumMod val="95000"/>
            </a:schemeClr>
          </a:solidFill>
        </p:spPr>
        <p:txBody>
          <a:bodyPr lIns="274320" tIns="182880" rIns="274320" bIns="18288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5FC04B87-18F3-49FF-B002-4E3BEF1060F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913" y="578578"/>
            <a:ext cx="11272886" cy="291636"/>
          </a:xfrm>
          <a:prstGeom prst="rect">
            <a:avLst/>
          </a:prstGeom>
        </p:spPr>
        <p:txBody>
          <a:bodyPr lIns="0" tIns="45720" bIns="45720">
            <a:noAutofit/>
          </a:bodyPr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800" b="1" i="0" cap="all" spc="1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SUBHEADLINE</a:t>
            </a:r>
          </a:p>
        </p:txBody>
      </p:sp>
    </p:spTree>
    <p:extLst>
      <p:ext uri="{BB962C8B-B14F-4D97-AF65-F5344CB8AC3E}">
        <p14:creationId xmlns:p14="http://schemas.microsoft.com/office/powerpoint/2010/main" val="33356220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2 Columns Tex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door&#10;&#10;Description automatically generated">
            <a:extLst>
              <a:ext uri="{FF2B5EF4-FFF2-40B4-BE49-F238E27FC236}">
                <a16:creationId xmlns:a16="http://schemas.microsoft.com/office/drawing/2014/main" id="{E551F3B0-52AC-4FD0-86A7-FB16328A5B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object 3">
            <a:extLst>
              <a:ext uri="{FF2B5EF4-FFF2-40B4-BE49-F238E27FC236}">
                <a16:creationId xmlns:a16="http://schemas.microsoft.com/office/drawing/2014/main" id="{3867209A-719E-634F-9E83-105EC71AE6AD}"/>
              </a:ext>
            </a:extLst>
          </p:cNvPr>
          <p:cNvSpPr/>
          <p:nvPr userDrawn="1"/>
        </p:nvSpPr>
        <p:spPr>
          <a:xfrm>
            <a:off x="460857" y="457200"/>
            <a:ext cx="11273790" cy="5943600"/>
          </a:xfrm>
          <a:custGeom>
            <a:avLst/>
            <a:gdLst/>
            <a:ahLst/>
            <a:cxnLst/>
            <a:rect l="l" t="t" r="r" b="b"/>
            <a:pathLst>
              <a:path w="11273790" h="5943600">
                <a:moveTo>
                  <a:pt x="0" y="5943600"/>
                </a:moveTo>
                <a:lnTo>
                  <a:pt x="11273637" y="5943600"/>
                </a:lnTo>
                <a:lnTo>
                  <a:pt x="11273637" y="0"/>
                </a:lnTo>
                <a:lnTo>
                  <a:pt x="0" y="0"/>
                </a:lnTo>
                <a:lnTo>
                  <a:pt x="0" y="5943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r>
              <a:rPr lang="en-US"/>
              <a:t> </a:t>
            </a:r>
            <a:endParaRPr/>
          </a:p>
        </p:txBody>
      </p:sp>
      <p:sp>
        <p:nvSpPr>
          <p:cNvPr id="44" name="object 9">
            <a:extLst>
              <a:ext uri="{FF2B5EF4-FFF2-40B4-BE49-F238E27FC236}">
                <a16:creationId xmlns:a16="http://schemas.microsoft.com/office/drawing/2014/main" id="{CB97D5B4-FDC4-CA45-9AAD-7947F25C81AF}"/>
              </a:ext>
            </a:extLst>
          </p:cNvPr>
          <p:cNvSpPr/>
          <p:nvPr userDrawn="1"/>
        </p:nvSpPr>
        <p:spPr>
          <a:xfrm>
            <a:off x="910683" y="909848"/>
            <a:ext cx="10372090" cy="0"/>
          </a:xfrm>
          <a:custGeom>
            <a:avLst/>
            <a:gdLst/>
            <a:ahLst/>
            <a:cxnLst/>
            <a:rect l="l" t="t" r="r" b="b"/>
            <a:pathLst>
              <a:path w="10372090">
                <a:moveTo>
                  <a:pt x="0" y="0"/>
                </a:moveTo>
                <a:lnTo>
                  <a:pt x="10371582" y="0"/>
                </a:lnTo>
              </a:path>
            </a:pathLst>
          </a:custGeom>
          <a:ln w="6350">
            <a:solidFill>
              <a:srgbClr val="2B338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88585F5B-63CD-954D-8C47-785AEC585B0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0683" y="1338467"/>
            <a:ext cx="10372090" cy="701494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 b="0" i="0">
                <a:solidFill>
                  <a:schemeClr val="tx1"/>
                </a:solidFill>
                <a:latin typeface="+mj-lt"/>
                <a:ea typeface="Baskerville Display PT" panose="02030602080406020203" pitchFamily="18" charset="77"/>
              </a:defRPr>
            </a:lvl1pPr>
          </a:lstStyle>
          <a:p>
            <a:pPr lvl="0"/>
            <a:r>
              <a:rPr lang="en-US"/>
              <a:t>Two-Column Slide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A18ECBA6-A33C-B948-8018-386672D1CC5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0683" y="1029075"/>
            <a:ext cx="10372090" cy="291636"/>
          </a:xfrm>
          <a:prstGeom prst="rect">
            <a:avLst/>
          </a:prstGeom>
        </p:spPr>
        <p:txBody>
          <a:bodyPr lIns="0" tIns="45720" bIns="45720"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800" b="1" i="0" cap="all" spc="1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SUBHEADLINE 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71DAFA2-A045-41E8-851A-F8132D5D5004}"/>
              </a:ext>
            </a:extLst>
          </p:cNvPr>
          <p:cNvSpPr txBox="1"/>
          <p:nvPr userDrawn="1"/>
        </p:nvSpPr>
        <p:spPr>
          <a:xfrm>
            <a:off x="11015664" y="6424338"/>
            <a:ext cx="571965" cy="1051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indent="0" algn="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00" b="1" i="0" u="none" strike="noStrike" kern="0" cap="none" spc="10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Arial" panose="020B0604020202020204" pitchFamily="34" charset="0"/>
              </a:rPr>
              <a:t>NEWMARK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D31951F-294A-4719-B4A4-81C1D574FD1F}"/>
              </a:ext>
            </a:extLst>
          </p:cNvPr>
          <p:cNvSpPr/>
          <p:nvPr userDrawn="1"/>
        </p:nvSpPr>
        <p:spPr>
          <a:xfrm>
            <a:off x="11689921" y="6400800"/>
            <a:ext cx="51475" cy="64008"/>
          </a:xfrm>
          <a:prstGeom prst="rect">
            <a:avLst/>
          </a:prstGeom>
          <a:solidFill>
            <a:srgbClr val="E3E3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20" name="Slide Number Placeholder 6">
            <a:extLst>
              <a:ext uri="{FF2B5EF4-FFF2-40B4-BE49-F238E27FC236}">
                <a16:creationId xmlns:a16="http://schemas.microsoft.com/office/drawing/2014/main" id="{8E2EBE65-6094-49E7-BB47-EFAB70F6F0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2194" y="6425525"/>
            <a:ext cx="209202" cy="105158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6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7E71D787-9731-4F43-9DD8-A7CC5AD22B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DF68BF3C-8CBC-49D2-9369-C57D37672836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279173" y="2076140"/>
            <a:ext cx="4974336" cy="521247"/>
          </a:xfrm>
          <a:prstGeom prst="rect">
            <a:avLst/>
          </a:prstGeom>
          <a:solidFill>
            <a:schemeClr val="accent4"/>
          </a:solidFill>
        </p:spPr>
        <p:txBody>
          <a:bodyPr lIns="274320" rIns="182880" anchor="ctr"/>
          <a:lstStyle>
            <a:lvl1pPr marL="0" indent="0">
              <a:spcAft>
                <a:spcPts val="0"/>
              </a:spcAft>
              <a:buNone/>
              <a:defRPr sz="1100" b="1" i="0" spc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Column Two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472B6341-E401-4D16-B927-43B6967B1CC1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6279173" y="2601876"/>
            <a:ext cx="4974336" cy="3358997"/>
          </a:xfrm>
          <a:solidFill>
            <a:schemeClr val="bg1">
              <a:lumMod val="95000"/>
            </a:schemeClr>
          </a:solidFill>
        </p:spPr>
        <p:txBody>
          <a:bodyPr lIns="274320" tIns="182880" rIns="274320" bIns="18288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C03144E5-C432-44F6-B357-4F6732A5C51A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09719" y="2076140"/>
            <a:ext cx="4974336" cy="521247"/>
          </a:xfrm>
          <a:prstGeom prst="rect">
            <a:avLst/>
          </a:prstGeom>
          <a:solidFill>
            <a:schemeClr val="accent4"/>
          </a:solidFill>
        </p:spPr>
        <p:txBody>
          <a:bodyPr lIns="274320" rIns="182880" anchor="ctr"/>
          <a:lstStyle>
            <a:lvl1pPr marL="0" indent="0">
              <a:spcAft>
                <a:spcPts val="0"/>
              </a:spcAft>
              <a:buNone/>
              <a:defRPr sz="1100" b="1" i="0" spc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Column One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172B1D8D-79BD-42DD-AEFF-3E62715F05D6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909719" y="2601876"/>
            <a:ext cx="4974336" cy="3358997"/>
          </a:xfrm>
          <a:solidFill>
            <a:schemeClr val="bg1">
              <a:lumMod val="95000"/>
            </a:schemeClr>
          </a:solidFill>
        </p:spPr>
        <p:txBody>
          <a:bodyPr lIns="274320" tIns="182880" rIns="274320" bIns="18288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04239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Desig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child, people, little, photo&#10;&#10;Description automatically generated">
            <a:extLst>
              <a:ext uri="{FF2B5EF4-FFF2-40B4-BE49-F238E27FC236}">
                <a16:creationId xmlns:a16="http://schemas.microsoft.com/office/drawing/2014/main" id="{9B39F57D-7667-404C-AD90-0E40DDBD4D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757"/>
          <a:stretch/>
        </p:blipFill>
        <p:spPr>
          <a:xfrm>
            <a:off x="952" y="3429001"/>
            <a:ext cx="12190095" cy="3429000"/>
          </a:xfrm>
          <a:prstGeom prst="rect">
            <a:avLst/>
          </a:prstGeom>
        </p:spPr>
      </p:pic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3E44CA54-7342-4E64-B449-6D93502CDBD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3429000"/>
            <a:ext cx="12192000" cy="3429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1">
                <a:solidFill>
                  <a:schemeClr val="tx1"/>
                </a:solidFill>
              </a:defRPr>
            </a:lvl1pPr>
          </a:lstStyle>
          <a:p>
            <a:r>
              <a:rPr lang="en-US"/>
              <a:t>Add Photo Here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40CBEE4-EB7C-2D49-8266-70F1277A7D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6016" y="1356432"/>
            <a:ext cx="11279968" cy="1920240"/>
          </a:xfrm>
          <a:prstGeom prst="rect">
            <a:avLst/>
          </a:prstGeom>
        </p:spPr>
        <p:txBody>
          <a:bodyPr lIns="0" rIns="0" anchor="t">
            <a:noAutofit/>
          </a:bodyPr>
          <a:lstStyle>
            <a:lvl1pPr algn="l">
              <a:defRPr sz="4500" b="0" i="0" baseline="0">
                <a:latin typeface="+mj-lt"/>
                <a:ea typeface="Baskerville Display PT" panose="02030602080406020203" pitchFamily="18" charset="77"/>
              </a:defRPr>
            </a:lvl1pPr>
          </a:lstStyle>
          <a:p>
            <a:r>
              <a:rPr lang="en-US"/>
              <a:t>Headline </a:t>
            </a:r>
            <a:br>
              <a:rPr lang="en-US"/>
            </a:br>
            <a:r>
              <a:rPr lang="en-US"/>
              <a:t>Two Lines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BD8ADD-9668-45B8-B511-E99ACF450FE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6016" y="6184747"/>
            <a:ext cx="1618615" cy="229630"/>
          </a:xfrm>
          <a:prstGeom prst="rect">
            <a:avLst/>
          </a:prstGeom>
        </p:spPr>
      </p:pic>
      <p:sp>
        <p:nvSpPr>
          <p:cNvPr id="2" name="object 6">
            <a:extLst>
              <a:ext uri="{FF2B5EF4-FFF2-40B4-BE49-F238E27FC236}">
                <a16:creationId xmlns:a16="http://schemas.microsoft.com/office/drawing/2014/main" id="{3F4C9A0E-E74B-4210-A439-1BF7BFAAB7F1}"/>
              </a:ext>
            </a:extLst>
          </p:cNvPr>
          <p:cNvSpPr/>
          <p:nvPr userDrawn="1"/>
        </p:nvSpPr>
        <p:spPr>
          <a:xfrm>
            <a:off x="-12192" y="3406140"/>
            <a:ext cx="12216384" cy="45719"/>
          </a:xfrm>
          <a:custGeom>
            <a:avLst/>
            <a:gdLst/>
            <a:ahLst/>
            <a:cxnLst/>
            <a:rect l="l" t="t" r="r" b="b"/>
            <a:pathLst>
              <a:path w="12192000">
                <a:moveTo>
                  <a:pt x="0" y="0"/>
                </a:moveTo>
                <a:lnTo>
                  <a:pt x="12191695" y="0"/>
                </a:lnTo>
              </a:path>
            </a:pathLst>
          </a:custGeom>
          <a:ln w="50800">
            <a:solidFill>
              <a:srgbClr val="2B338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B1FC582-35BB-4052-A29F-8EF38EB1C74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6016" y="1064797"/>
            <a:ext cx="11279968" cy="291636"/>
          </a:xfrm>
          <a:prstGeom prst="rect">
            <a:avLst/>
          </a:prstGeom>
        </p:spPr>
        <p:txBody>
          <a:bodyPr lIns="0" tIns="45720" rIns="0" bIns="45720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800" b="1" i="0" cap="all" spc="100" baseline="0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SUBHEADLINE</a:t>
            </a:r>
          </a:p>
        </p:txBody>
      </p:sp>
    </p:spTree>
    <p:extLst>
      <p:ext uri="{BB962C8B-B14F-4D97-AF65-F5344CB8AC3E}">
        <p14:creationId xmlns:p14="http://schemas.microsoft.com/office/powerpoint/2010/main" val="1287212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2 Columns Tex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&#10;&#10;Description automatically generated">
            <a:extLst>
              <a:ext uri="{FF2B5EF4-FFF2-40B4-BE49-F238E27FC236}">
                <a16:creationId xmlns:a16="http://schemas.microsoft.com/office/drawing/2014/main" id="{CC29A991-587B-4762-BFF5-908D580B18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object 3">
            <a:extLst>
              <a:ext uri="{FF2B5EF4-FFF2-40B4-BE49-F238E27FC236}">
                <a16:creationId xmlns:a16="http://schemas.microsoft.com/office/drawing/2014/main" id="{3867209A-719E-634F-9E83-105EC71AE6AD}"/>
              </a:ext>
            </a:extLst>
          </p:cNvPr>
          <p:cNvSpPr/>
          <p:nvPr userDrawn="1"/>
        </p:nvSpPr>
        <p:spPr>
          <a:xfrm>
            <a:off x="460857" y="457200"/>
            <a:ext cx="11273790" cy="5943600"/>
          </a:xfrm>
          <a:custGeom>
            <a:avLst/>
            <a:gdLst/>
            <a:ahLst/>
            <a:cxnLst/>
            <a:rect l="l" t="t" r="r" b="b"/>
            <a:pathLst>
              <a:path w="11273790" h="5943600">
                <a:moveTo>
                  <a:pt x="0" y="5943600"/>
                </a:moveTo>
                <a:lnTo>
                  <a:pt x="11273637" y="5943600"/>
                </a:lnTo>
                <a:lnTo>
                  <a:pt x="11273637" y="0"/>
                </a:lnTo>
                <a:lnTo>
                  <a:pt x="0" y="0"/>
                </a:lnTo>
                <a:lnTo>
                  <a:pt x="0" y="5943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r>
              <a:rPr lang="en-US"/>
              <a:t> </a:t>
            </a:r>
            <a:endParaRPr/>
          </a:p>
        </p:txBody>
      </p:sp>
      <p:sp>
        <p:nvSpPr>
          <p:cNvPr id="44" name="object 9">
            <a:extLst>
              <a:ext uri="{FF2B5EF4-FFF2-40B4-BE49-F238E27FC236}">
                <a16:creationId xmlns:a16="http://schemas.microsoft.com/office/drawing/2014/main" id="{CB97D5B4-FDC4-CA45-9AAD-7947F25C81AF}"/>
              </a:ext>
            </a:extLst>
          </p:cNvPr>
          <p:cNvSpPr/>
          <p:nvPr userDrawn="1"/>
        </p:nvSpPr>
        <p:spPr>
          <a:xfrm>
            <a:off x="910683" y="909848"/>
            <a:ext cx="10372090" cy="0"/>
          </a:xfrm>
          <a:custGeom>
            <a:avLst/>
            <a:gdLst/>
            <a:ahLst/>
            <a:cxnLst/>
            <a:rect l="l" t="t" r="r" b="b"/>
            <a:pathLst>
              <a:path w="10372090">
                <a:moveTo>
                  <a:pt x="0" y="0"/>
                </a:moveTo>
                <a:lnTo>
                  <a:pt x="10371582" y="0"/>
                </a:lnTo>
              </a:path>
            </a:pathLst>
          </a:custGeom>
          <a:ln w="6350">
            <a:solidFill>
              <a:srgbClr val="2B338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88585F5B-63CD-954D-8C47-785AEC585B0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0683" y="1338467"/>
            <a:ext cx="10372090" cy="701494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 b="0" i="0">
                <a:solidFill>
                  <a:schemeClr val="tx1"/>
                </a:solidFill>
                <a:latin typeface="+mj-lt"/>
                <a:ea typeface="Baskerville Display PT" panose="02030602080406020203" pitchFamily="18" charset="77"/>
              </a:defRPr>
            </a:lvl1pPr>
          </a:lstStyle>
          <a:p>
            <a:pPr lvl="0"/>
            <a:r>
              <a:rPr lang="en-US"/>
              <a:t>Two-Column Slide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71DAFA2-A045-41E8-851A-F8132D5D5004}"/>
              </a:ext>
            </a:extLst>
          </p:cNvPr>
          <p:cNvSpPr txBox="1"/>
          <p:nvPr userDrawn="1"/>
        </p:nvSpPr>
        <p:spPr>
          <a:xfrm>
            <a:off x="11015664" y="6424338"/>
            <a:ext cx="571965" cy="1051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indent="0" algn="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00" b="1" i="0" u="none" strike="noStrike" kern="0" cap="none" spc="10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Arial" panose="020B0604020202020204" pitchFamily="34" charset="0"/>
              </a:rPr>
              <a:t>NEWMARK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D31951F-294A-4719-B4A4-81C1D574FD1F}"/>
              </a:ext>
            </a:extLst>
          </p:cNvPr>
          <p:cNvSpPr/>
          <p:nvPr userDrawn="1"/>
        </p:nvSpPr>
        <p:spPr>
          <a:xfrm>
            <a:off x="11689921" y="6400800"/>
            <a:ext cx="51475" cy="64008"/>
          </a:xfrm>
          <a:prstGeom prst="rect">
            <a:avLst/>
          </a:prstGeom>
          <a:solidFill>
            <a:srgbClr val="E3E3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20" name="Slide Number Placeholder 6">
            <a:extLst>
              <a:ext uri="{FF2B5EF4-FFF2-40B4-BE49-F238E27FC236}">
                <a16:creationId xmlns:a16="http://schemas.microsoft.com/office/drawing/2014/main" id="{8E2EBE65-6094-49E7-BB47-EFAB70F6F0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2194" y="6425525"/>
            <a:ext cx="209202" cy="105158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6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7E71D787-9731-4F43-9DD8-A7CC5AD22B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23826FAF-6694-4D7A-B5A3-9C12C01AA25A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279173" y="2076140"/>
            <a:ext cx="4974336" cy="521247"/>
          </a:xfrm>
          <a:prstGeom prst="rect">
            <a:avLst/>
          </a:prstGeom>
          <a:solidFill>
            <a:schemeClr val="accent4"/>
          </a:solidFill>
        </p:spPr>
        <p:txBody>
          <a:bodyPr lIns="274320" rIns="182880" anchor="ctr"/>
          <a:lstStyle>
            <a:lvl1pPr marL="0" indent="0">
              <a:spcAft>
                <a:spcPts val="0"/>
              </a:spcAft>
              <a:buNone/>
              <a:defRPr sz="1100" b="1" i="0" spc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Column Two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4B224D72-48CB-4CA1-B789-E86F4DC97572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6279173" y="2601876"/>
            <a:ext cx="4974336" cy="3358997"/>
          </a:xfrm>
          <a:solidFill>
            <a:schemeClr val="bg1">
              <a:lumMod val="95000"/>
            </a:schemeClr>
          </a:solidFill>
        </p:spPr>
        <p:txBody>
          <a:bodyPr lIns="274320" tIns="182880" rIns="274320" bIns="18288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32D4F804-33F6-407E-925C-F85E7494122C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09719" y="2076140"/>
            <a:ext cx="4974336" cy="521247"/>
          </a:xfrm>
          <a:prstGeom prst="rect">
            <a:avLst/>
          </a:prstGeom>
          <a:solidFill>
            <a:schemeClr val="accent4"/>
          </a:solidFill>
        </p:spPr>
        <p:txBody>
          <a:bodyPr lIns="274320" rIns="182880" anchor="ctr"/>
          <a:lstStyle>
            <a:lvl1pPr marL="0" indent="0">
              <a:spcAft>
                <a:spcPts val="0"/>
              </a:spcAft>
              <a:buNone/>
              <a:defRPr sz="1100" b="1" i="0" spc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Column One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C641C86C-D857-40EB-8C39-2B5CC427EFB3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909719" y="2601876"/>
            <a:ext cx="4974336" cy="3358997"/>
          </a:xfrm>
          <a:solidFill>
            <a:schemeClr val="bg1">
              <a:lumMod val="95000"/>
            </a:schemeClr>
          </a:solidFill>
        </p:spPr>
        <p:txBody>
          <a:bodyPr lIns="274320" tIns="182880" rIns="274320" bIns="18288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CF6A6C21-206C-4325-90D9-9F26BF03338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0683" y="1029075"/>
            <a:ext cx="10372090" cy="291636"/>
          </a:xfrm>
          <a:prstGeom prst="rect">
            <a:avLst/>
          </a:prstGeom>
        </p:spPr>
        <p:txBody>
          <a:bodyPr lIns="0" tIns="45720" bIns="45720"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800" b="1" i="0" cap="all" spc="1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SUBHEADLINE  </a:t>
            </a:r>
          </a:p>
        </p:txBody>
      </p:sp>
    </p:spTree>
    <p:extLst>
      <p:ext uri="{BB962C8B-B14F-4D97-AF65-F5344CB8AC3E}">
        <p14:creationId xmlns:p14="http://schemas.microsoft.com/office/powerpoint/2010/main" val="27187120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2 Columns Tex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able&#10;&#10;Description automatically generated">
            <a:extLst>
              <a:ext uri="{FF2B5EF4-FFF2-40B4-BE49-F238E27FC236}">
                <a16:creationId xmlns:a16="http://schemas.microsoft.com/office/drawing/2014/main" id="{5608C39B-0A8C-4174-89F1-7E1DF96DA5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object 3">
            <a:extLst>
              <a:ext uri="{FF2B5EF4-FFF2-40B4-BE49-F238E27FC236}">
                <a16:creationId xmlns:a16="http://schemas.microsoft.com/office/drawing/2014/main" id="{3867209A-719E-634F-9E83-105EC71AE6AD}"/>
              </a:ext>
            </a:extLst>
          </p:cNvPr>
          <p:cNvSpPr/>
          <p:nvPr userDrawn="1"/>
        </p:nvSpPr>
        <p:spPr>
          <a:xfrm>
            <a:off x="460857" y="457200"/>
            <a:ext cx="11273790" cy="5943600"/>
          </a:xfrm>
          <a:custGeom>
            <a:avLst/>
            <a:gdLst/>
            <a:ahLst/>
            <a:cxnLst/>
            <a:rect l="l" t="t" r="r" b="b"/>
            <a:pathLst>
              <a:path w="11273790" h="5943600">
                <a:moveTo>
                  <a:pt x="0" y="5943600"/>
                </a:moveTo>
                <a:lnTo>
                  <a:pt x="11273637" y="5943600"/>
                </a:lnTo>
                <a:lnTo>
                  <a:pt x="11273637" y="0"/>
                </a:lnTo>
                <a:lnTo>
                  <a:pt x="0" y="0"/>
                </a:lnTo>
                <a:lnTo>
                  <a:pt x="0" y="5943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r>
              <a:rPr lang="en-US"/>
              <a:t> </a:t>
            </a:r>
            <a:endParaRPr/>
          </a:p>
        </p:txBody>
      </p:sp>
      <p:sp>
        <p:nvSpPr>
          <p:cNvPr id="44" name="object 9">
            <a:extLst>
              <a:ext uri="{FF2B5EF4-FFF2-40B4-BE49-F238E27FC236}">
                <a16:creationId xmlns:a16="http://schemas.microsoft.com/office/drawing/2014/main" id="{CB97D5B4-FDC4-CA45-9AAD-7947F25C81AF}"/>
              </a:ext>
            </a:extLst>
          </p:cNvPr>
          <p:cNvSpPr/>
          <p:nvPr userDrawn="1"/>
        </p:nvSpPr>
        <p:spPr>
          <a:xfrm>
            <a:off x="910683" y="909848"/>
            <a:ext cx="10372090" cy="0"/>
          </a:xfrm>
          <a:custGeom>
            <a:avLst/>
            <a:gdLst/>
            <a:ahLst/>
            <a:cxnLst/>
            <a:rect l="l" t="t" r="r" b="b"/>
            <a:pathLst>
              <a:path w="10372090">
                <a:moveTo>
                  <a:pt x="0" y="0"/>
                </a:moveTo>
                <a:lnTo>
                  <a:pt x="10371582" y="0"/>
                </a:lnTo>
              </a:path>
            </a:pathLst>
          </a:custGeom>
          <a:ln w="6350">
            <a:solidFill>
              <a:srgbClr val="2B338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88585F5B-63CD-954D-8C47-785AEC585B0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0683" y="1338467"/>
            <a:ext cx="10372090" cy="701494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 b="0" i="0">
                <a:solidFill>
                  <a:schemeClr val="tx1"/>
                </a:solidFill>
                <a:latin typeface="+mj-lt"/>
                <a:ea typeface="Baskerville Display PT" panose="02030602080406020203" pitchFamily="18" charset="77"/>
              </a:defRPr>
            </a:lvl1pPr>
          </a:lstStyle>
          <a:p>
            <a:pPr lvl="0"/>
            <a:r>
              <a:rPr lang="en-US"/>
              <a:t>Two-Column Slide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CA7CE9F-D1CF-4BF5-9005-E5A3FAE9CAEC}"/>
              </a:ext>
            </a:extLst>
          </p:cNvPr>
          <p:cNvSpPr txBox="1"/>
          <p:nvPr userDrawn="1"/>
        </p:nvSpPr>
        <p:spPr>
          <a:xfrm>
            <a:off x="11015664" y="6424338"/>
            <a:ext cx="571965" cy="1051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indent="0" algn="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00" b="1" i="0" u="none" strike="noStrike" kern="0" cap="none" spc="10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Arial" panose="020B0604020202020204" pitchFamily="34" charset="0"/>
              </a:rPr>
              <a:t>NEWMARK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CCFD4EC-13FA-458F-8EFE-4511EB9DB91B}"/>
              </a:ext>
            </a:extLst>
          </p:cNvPr>
          <p:cNvSpPr/>
          <p:nvPr userDrawn="1"/>
        </p:nvSpPr>
        <p:spPr>
          <a:xfrm>
            <a:off x="11689921" y="6400800"/>
            <a:ext cx="51475" cy="64008"/>
          </a:xfrm>
          <a:prstGeom prst="rect">
            <a:avLst/>
          </a:prstGeom>
          <a:solidFill>
            <a:srgbClr val="D2D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20" name="Slide Number Placeholder 6">
            <a:extLst>
              <a:ext uri="{FF2B5EF4-FFF2-40B4-BE49-F238E27FC236}">
                <a16:creationId xmlns:a16="http://schemas.microsoft.com/office/drawing/2014/main" id="{EBBFB4B0-5D0B-4ED2-B579-294E7AD972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2194" y="6425525"/>
            <a:ext cx="209202" cy="105158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6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7E71D787-9731-4F43-9DD8-A7CC5AD22B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95EFBAF8-C064-42E9-A8DB-FFFDBECBCEB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279173" y="2076140"/>
            <a:ext cx="4974336" cy="521247"/>
          </a:xfrm>
          <a:prstGeom prst="rect">
            <a:avLst/>
          </a:prstGeom>
          <a:solidFill>
            <a:schemeClr val="accent4"/>
          </a:solidFill>
        </p:spPr>
        <p:txBody>
          <a:bodyPr lIns="274320" anchor="ctr"/>
          <a:lstStyle>
            <a:lvl1pPr marL="0" indent="0">
              <a:spcAft>
                <a:spcPts val="0"/>
              </a:spcAft>
              <a:buNone/>
              <a:defRPr sz="1100" b="1" i="0" spc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Column Two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3E317D1D-C0FE-41D7-B18A-D243DB9A553C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6279173" y="2601876"/>
            <a:ext cx="4974336" cy="3358997"/>
          </a:xfrm>
          <a:solidFill>
            <a:schemeClr val="bg1">
              <a:lumMod val="95000"/>
            </a:schemeClr>
          </a:solidFill>
        </p:spPr>
        <p:txBody>
          <a:bodyPr lIns="274320" tIns="182880" rIns="274320" bIns="18288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B0980A60-AEB4-4453-AC9A-5F2D970A5D50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09719" y="2076140"/>
            <a:ext cx="4974336" cy="521247"/>
          </a:xfrm>
          <a:prstGeom prst="rect">
            <a:avLst/>
          </a:prstGeom>
          <a:solidFill>
            <a:schemeClr val="accent4"/>
          </a:solidFill>
        </p:spPr>
        <p:txBody>
          <a:bodyPr lIns="274320" anchor="ctr"/>
          <a:lstStyle>
            <a:lvl1pPr marL="0" indent="0">
              <a:spcAft>
                <a:spcPts val="0"/>
              </a:spcAft>
              <a:buNone/>
              <a:defRPr sz="1100" b="1" i="0" spc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Column One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28544D3A-80DC-4722-B874-D7BEF16756DB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909719" y="2601876"/>
            <a:ext cx="4974336" cy="3358997"/>
          </a:xfrm>
          <a:solidFill>
            <a:schemeClr val="bg1">
              <a:lumMod val="95000"/>
            </a:schemeClr>
          </a:solidFill>
        </p:spPr>
        <p:txBody>
          <a:bodyPr lIns="274320" tIns="182880" rIns="274320" bIns="18288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35E393CA-38FD-4758-8EDF-1172C3C067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0683" y="1029075"/>
            <a:ext cx="10372090" cy="291636"/>
          </a:xfrm>
          <a:prstGeom prst="rect">
            <a:avLst/>
          </a:prstGeom>
        </p:spPr>
        <p:txBody>
          <a:bodyPr lIns="0" tIns="45720" bIns="45720"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800" b="1" i="0" cap="all" spc="1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SUBHEADLINE  </a:t>
            </a:r>
          </a:p>
        </p:txBody>
      </p:sp>
    </p:spTree>
    <p:extLst>
      <p:ext uri="{BB962C8B-B14F-4D97-AF65-F5344CB8AC3E}">
        <p14:creationId xmlns:p14="http://schemas.microsoft.com/office/powerpoint/2010/main" val="42218806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2 Columns Textur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FEECB72C-62AB-41B2-AE1E-C6BF870B7D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object 3">
            <a:extLst>
              <a:ext uri="{FF2B5EF4-FFF2-40B4-BE49-F238E27FC236}">
                <a16:creationId xmlns:a16="http://schemas.microsoft.com/office/drawing/2014/main" id="{3867209A-719E-634F-9E83-105EC71AE6AD}"/>
              </a:ext>
            </a:extLst>
          </p:cNvPr>
          <p:cNvSpPr/>
          <p:nvPr userDrawn="1"/>
        </p:nvSpPr>
        <p:spPr>
          <a:xfrm>
            <a:off x="460857" y="457200"/>
            <a:ext cx="11273790" cy="5943600"/>
          </a:xfrm>
          <a:custGeom>
            <a:avLst/>
            <a:gdLst/>
            <a:ahLst/>
            <a:cxnLst/>
            <a:rect l="l" t="t" r="r" b="b"/>
            <a:pathLst>
              <a:path w="11273790" h="5943600">
                <a:moveTo>
                  <a:pt x="0" y="5943600"/>
                </a:moveTo>
                <a:lnTo>
                  <a:pt x="11273637" y="5943600"/>
                </a:lnTo>
                <a:lnTo>
                  <a:pt x="11273637" y="0"/>
                </a:lnTo>
                <a:lnTo>
                  <a:pt x="0" y="0"/>
                </a:lnTo>
                <a:lnTo>
                  <a:pt x="0" y="5943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r>
              <a:rPr lang="en-US"/>
              <a:t> </a:t>
            </a:r>
            <a:endParaRPr/>
          </a:p>
        </p:txBody>
      </p:sp>
      <p:sp>
        <p:nvSpPr>
          <p:cNvPr id="44" name="object 9">
            <a:extLst>
              <a:ext uri="{FF2B5EF4-FFF2-40B4-BE49-F238E27FC236}">
                <a16:creationId xmlns:a16="http://schemas.microsoft.com/office/drawing/2014/main" id="{CB97D5B4-FDC4-CA45-9AAD-7947F25C81AF}"/>
              </a:ext>
            </a:extLst>
          </p:cNvPr>
          <p:cNvSpPr/>
          <p:nvPr userDrawn="1"/>
        </p:nvSpPr>
        <p:spPr>
          <a:xfrm>
            <a:off x="910683" y="909848"/>
            <a:ext cx="10372090" cy="0"/>
          </a:xfrm>
          <a:custGeom>
            <a:avLst/>
            <a:gdLst/>
            <a:ahLst/>
            <a:cxnLst/>
            <a:rect l="l" t="t" r="r" b="b"/>
            <a:pathLst>
              <a:path w="10372090">
                <a:moveTo>
                  <a:pt x="0" y="0"/>
                </a:moveTo>
                <a:lnTo>
                  <a:pt x="10371582" y="0"/>
                </a:lnTo>
              </a:path>
            </a:pathLst>
          </a:custGeom>
          <a:ln w="6350">
            <a:solidFill>
              <a:srgbClr val="2B338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88585F5B-63CD-954D-8C47-785AEC585B0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0683" y="1338467"/>
            <a:ext cx="10372090" cy="701494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 b="0" i="0">
                <a:solidFill>
                  <a:schemeClr val="tx1"/>
                </a:solidFill>
                <a:latin typeface="+mj-lt"/>
                <a:ea typeface="Baskerville Display PT" panose="02030602080406020203" pitchFamily="18" charset="77"/>
              </a:defRPr>
            </a:lvl1pPr>
          </a:lstStyle>
          <a:p>
            <a:pPr lvl="0"/>
            <a:r>
              <a:rPr lang="en-US"/>
              <a:t>Two-Column Slide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CD81DD3-286F-42B4-9450-BB6637608C12}"/>
              </a:ext>
            </a:extLst>
          </p:cNvPr>
          <p:cNvSpPr txBox="1"/>
          <p:nvPr userDrawn="1"/>
        </p:nvSpPr>
        <p:spPr>
          <a:xfrm>
            <a:off x="11015664" y="6424338"/>
            <a:ext cx="571965" cy="1051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indent="0" algn="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00" b="1" i="0" u="none" strike="noStrike" kern="0" cap="none" spc="10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Arial" panose="020B0604020202020204" pitchFamily="34" charset="0"/>
              </a:rPr>
              <a:t>NEWMARK</a:t>
            </a:r>
          </a:p>
        </p:txBody>
      </p:sp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880E439B-1A14-44FB-AA74-8F7A7D3FBE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2194" y="6425525"/>
            <a:ext cx="209202" cy="105158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6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7E71D787-9731-4F43-9DD8-A7CC5AD22B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12F032C6-78A0-4912-8325-235DAF4ECBAC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279173" y="2076140"/>
            <a:ext cx="4974336" cy="521247"/>
          </a:xfrm>
          <a:prstGeom prst="rect">
            <a:avLst/>
          </a:prstGeom>
          <a:solidFill>
            <a:schemeClr val="accent4"/>
          </a:solidFill>
        </p:spPr>
        <p:txBody>
          <a:bodyPr lIns="274320" rIns="182880" anchor="ctr"/>
          <a:lstStyle>
            <a:lvl1pPr marL="0" indent="0">
              <a:spcAft>
                <a:spcPts val="0"/>
              </a:spcAft>
              <a:buNone/>
              <a:defRPr sz="1100" b="1" i="0" spc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Column Two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F5E72C5D-0638-4B79-8D24-80FAC5E0126C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6279173" y="2601876"/>
            <a:ext cx="4974336" cy="3358997"/>
          </a:xfrm>
          <a:solidFill>
            <a:schemeClr val="bg1">
              <a:lumMod val="95000"/>
            </a:schemeClr>
          </a:solidFill>
        </p:spPr>
        <p:txBody>
          <a:bodyPr lIns="274320" tIns="182880" rIns="274320" bIns="18288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66E4E915-4612-48C5-97DC-A6E8C63FEF71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09719" y="2076140"/>
            <a:ext cx="4974336" cy="521247"/>
          </a:xfrm>
          <a:prstGeom prst="rect">
            <a:avLst/>
          </a:prstGeom>
          <a:solidFill>
            <a:schemeClr val="accent4"/>
          </a:solidFill>
        </p:spPr>
        <p:txBody>
          <a:bodyPr lIns="274320" rIns="182880" anchor="ctr"/>
          <a:lstStyle>
            <a:lvl1pPr marL="0" indent="0">
              <a:spcAft>
                <a:spcPts val="0"/>
              </a:spcAft>
              <a:buNone/>
              <a:defRPr sz="1100" b="1" i="0" spc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Column One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05F925B6-A232-4FBD-9CCA-F341E4097A9C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909719" y="2601876"/>
            <a:ext cx="4974336" cy="3358997"/>
          </a:xfrm>
          <a:solidFill>
            <a:schemeClr val="bg1">
              <a:lumMod val="95000"/>
            </a:schemeClr>
          </a:solidFill>
        </p:spPr>
        <p:txBody>
          <a:bodyPr lIns="274320" tIns="182880" rIns="274320" bIns="18288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D862DEB3-6472-41BC-8590-58ED829380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0683" y="1029075"/>
            <a:ext cx="10372090" cy="291636"/>
          </a:xfrm>
          <a:prstGeom prst="rect">
            <a:avLst/>
          </a:prstGeom>
        </p:spPr>
        <p:txBody>
          <a:bodyPr lIns="0" tIns="45720" bIns="45720"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800" b="1" i="0" cap="all" spc="1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SUBHEADLINE  </a:t>
            </a:r>
          </a:p>
        </p:txBody>
      </p:sp>
    </p:spTree>
    <p:extLst>
      <p:ext uri="{BB962C8B-B14F-4D97-AF65-F5344CB8AC3E}">
        <p14:creationId xmlns:p14="http://schemas.microsoft.com/office/powerpoint/2010/main" val="559312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2 Columns Textur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creenshot&#10;&#10;Description automatically generated">
            <a:extLst>
              <a:ext uri="{FF2B5EF4-FFF2-40B4-BE49-F238E27FC236}">
                <a16:creationId xmlns:a16="http://schemas.microsoft.com/office/drawing/2014/main" id="{9EE7E8C1-ECEC-4D88-8FC0-6A1E028253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object 3">
            <a:extLst>
              <a:ext uri="{FF2B5EF4-FFF2-40B4-BE49-F238E27FC236}">
                <a16:creationId xmlns:a16="http://schemas.microsoft.com/office/drawing/2014/main" id="{3867209A-719E-634F-9E83-105EC71AE6AD}"/>
              </a:ext>
            </a:extLst>
          </p:cNvPr>
          <p:cNvSpPr/>
          <p:nvPr userDrawn="1"/>
        </p:nvSpPr>
        <p:spPr>
          <a:xfrm>
            <a:off x="460857" y="457200"/>
            <a:ext cx="11273790" cy="5943600"/>
          </a:xfrm>
          <a:custGeom>
            <a:avLst/>
            <a:gdLst/>
            <a:ahLst/>
            <a:cxnLst/>
            <a:rect l="l" t="t" r="r" b="b"/>
            <a:pathLst>
              <a:path w="11273790" h="5943600">
                <a:moveTo>
                  <a:pt x="0" y="5943600"/>
                </a:moveTo>
                <a:lnTo>
                  <a:pt x="11273637" y="5943600"/>
                </a:lnTo>
                <a:lnTo>
                  <a:pt x="11273637" y="0"/>
                </a:lnTo>
                <a:lnTo>
                  <a:pt x="0" y="0"/>
                </a:lnTo>
                <a:lnTo>
                  <a:pt x="0" y="5943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r>
              <a:rPr lang="en-US"/>
              <a:t> </a:t>
            </a:r>
            <a:endParaRPr/>
          </a:p>
        </p:txBody>
      </p:sp>
      <p:sp>
        <p:nvSpPr>
          <p:cNvPr id="44" name="object 9">
            <a:extLst>
              <a:ext uri="{FF2B5EF4-FFF2-40B4-BE49-F238E27FC236}">
                <a16:creationId xmlns:a16="http://schemas.microsoft.com/office/drawing/2014/main" id="{CB97D5B4-FDC4-CA45-9AAD-7947F25C81AF}"/>
              </a:ext>
            </a:extLst>
          </p:cNvPr>
          <p:cNvSpPr/>
          <p:nvPr userDrawn="1"/>
        </p:nvSpPr>
        <p:spPr>
          <a:xfrm>
            <a:off x="910683" y="909848"/>
            <a:ext cx="10372090" cy="0"/>
          </a:xfrm>
          <a:custGeom>
            <a:avLst/>
            <a:gdLst/>
            <a:ahLst/>
            <a:cxnLst/>
            <a:rect l="l" t="t" r="r" b="b"/>
            <a:pathLst>
              <a:path w="10372090">
                <a:moveTo>
                  <a:pt x="0" y="0"/>
                </a:moveTo>
                <a:lnTo>
                  <a:pt x="10371582" y="0"/>
                </a:lnTo>
              </a:path>
            </a:pathLst>
          </a:custGeom>
          <a:ln w="6350">
            <a:solidFill>
              <a:srgbClr val="2B338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88585F5B-63CD-954D-8C47-785AEC585B0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0683" y="1338467"/>
            <a:ext cx="10372090" cy="701494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 b="0" i="0">
                <a:solidFill>
                  <a:schemeClr val="tx1"/>
                </a:solidFill>
                <a:latin typeface="+mj-lt"/>
                <a:ea typeface="Baskerville Display PT" panose="02030602080406020203" pitchFamily="18" charset="77"/>
              </a:defRPr>
            </a:lvl1pPr>
          </a:lstStyle>
          <a:p>
            <a:pPr lvl="0"/>
            <a:r>
              <a:rPr lang="en-US"/>
              <a:t>Two-Column Slide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C28E251-3849-4BAD-A0AE-2B94E675778B}"/>
              </a:ext>
            </a:extLst>
          </p:cNvPr>
          <p:cNvSpPr txBox="1"/>
          <p:nvPr userDrawn="1"/>
        </p:nvSpPr>
        <p:spPr>
          <a:xfrm>
            <a:off x="11015664" y="6424338"/>
            <a:ext cx="571965" cy="1051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indent="0" algn="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00" b="1" i="0" u="none" strike="noStrike" kern="0" cap="none" spc="10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Arial" panose="020B0604020202020204" pitchFamily="34" charset="0"/>
              </a:rPr>
              <a:t>NEWMARK</a:t>
            </a:r>
          </a:p>
        </p:txBody>
      </p:sp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4C7B141F-B5CD-428F-8C98-D14FBFF16E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2194" y="6425525"/>
            <a:ext cx="209202" cy="105158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6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7E71D787-9731-4F43-9DD8-A7CC5AD22B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FD2102DD-C587-4C90-8D3F-AA99BD7A1C5D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279173" y="2076140"/>
            <a:ext cx="4974336" cy="521247"/>
          </a:xfrm>
          <a:prstGeom prst="rect">
            <a:avLst/>
          </a:prstGeom>
          <a:solidFill>
            <a:schemeClr val="accent4"/>
          </a:solidFill>
        </p:spPr>
        <p:txBody>
          <a:bodyPr lIns="274320" rIns="182880" anchor="ctr"/>
          <a:lstStyle>
            <a:lvl1pPr marL="0" indent="0">
              <a:spcAft>
                <a:spcPts val="0"/>
              </a:spcAft>
              <a:buNone/>
              <a:defRPr sz="1100" b="1" i="0" spc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Column Two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B5411DB1-8B5D-4588-BC9A-3B96758934A5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6279173" y="2601876"/>
            <a:ext cx="4974336" cy="3358997"/>
          </a:xfrm>
          <a:solidFill>
            <a:schemeClr val="bg1">
              <a:lumMod val="95000"/>
            </a:schemeClr>
          </a:solidFill>
        </p:spPr>
        <p:txBody>
          <a:bodyPr lIns="274320" tIns="182880" rIns="274320" bIns="18288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01CF4449-CFD8-48A7-A0CD-746455E45F25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09719" y="2076140"/>
            <a:ext cx="4974336" cy="521247"/>
          </a:xfrm>
          <a:prstGeom prst="rect">
            <a:avLst/>
          </a:prstGeom>
          <a:solidFill>
            <a:schemeClr val="accent4"/>
          </a:solidFill>
        </p:spPr>
        <p:txBody>
          <a:bodyPr lIns="274320" rIns="182880" anchor="ctr"/>
          <a:lstStyle>
            <a:lvl1pPr marL="0" indent="0">
              <a:spcAft>
                <a:spcPts val="0"/>
              </a:spcAft>
              <a:buNone/>
              <a:defRPr sz="1100" b="1" i="0" spc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Column One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BDE1949D-5242-4481-8FF1-3275F73F18D3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909719" y="2601876"/>
            <a:ext cx="4974336" cy="3358997"/>
          </a:xfrm>
          <a:solidFill>
            <a:schemeClr val="bg1">
              <a:lumMod val="95000"/>
            </a:schemeClr>
          </a:solidFill>
        </p:spPr>
        <p:txBody>
          <a:bodyPr lIns="274320" tIns="182880" rIns="274320" bIns="18288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F68F7B0-C73E-4AE5-AE0C-2DD77B06C7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0683" y="1029075"/>
            <a:ext cx="10372090" cy="291636"/>
          </a:xfrm>
          <a:prstGeom prst="rect">
            <a:avLst/>
          </a:prstGeom>
        </p:spPr>
        <p:txBody>
          <a:bodyPr lIns="0" tIns="45720" bIns="45720"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800" b="1" i="0" cap="all" spc="1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SUBHEADLINE  </a:t>
            </a:r>
          </a:p>
        </p:txBody>
      </p:sp>
    </p:spTree>
    <p:extLst>
      <p:ext uri="{BB962C8B-B14F-4D97-AF65-F5344CB8AC3E}">
        <p14:creationId xmlns:p14="http://schemas.microsoft.com/office/powerpoint/2010/main" val="15221912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2 Columns Textur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able&#10;&#10;Description automatically generated">
            <a:extLst>
              <a:ext uri="{FF2B5EF4-FFF2-40B4-BE49-F238E27FC236}">
                <a16:creationId xmlns:a16="http://schemas.microsoft.com/office/drawing/2014/main" id="{45153928-D2B9-4078-9667-C13AACF320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object 3">
            <a:extLst>
              <a:ext uri="{FF2B5EF4-FFF2-40B4-BE49-F238E27FC236}">
                <a16:creationId xmlns:a16="http://schemas.microsoft.com/office/drawing/2014/main" id="{E47C8353-F4AB-41B7-87EA-45407205BA76}"/>
              </a:ext>
            </a:extLst>
          </p:cNvPr>
          <p:cNvSpPr/>
          <p:nvPr userDrawn="1"/>
        </p:nvSpPr>
        <p:spPr>
          <a:xfrm>
            <a:off x="460857" y="457200"/>
            <a:ext cx="11273790" cy="5943600"/>
          </a:xfrm>
          <a:custGeom>
            <a:avLst/>
            <a:gdLst/>
            <a:ahLst/>
            <a:cxnLst/>
            <a:rect l="l" t="t" r="r" b="b"/>
            <a:pathLst>
              <a:path w="11273790" h="5943600">
                <a:moveTo>
                  <a:pt x="0" y="5943600"/>
                </a:moveTo>
                <a:lnTo>
                  <a:pt x="11273637" y="5943600"/>
                </a:lnTo>
                <a:lnTo>
                  <a:pt x="11273637" y="0"/>
                </a:lnTo>
                <a:lnTo>
                  <a:pt x="0" y="0"/>
                </a:lnTo>
                <a:lnTo>
                  <a:pt x="0" y="5943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r>
              <a:rPr lang="en-US"/>
              <a:t> </a:t>
            </a:r>
            <a:endParaRPr/>
          </a:p>
        </p:txBody>
      </p:sp>
      <p:sp>
        <p:nvSpPr>
          <p:cNvPr id="44" name="object 9">
            <a:extLst>
              <a:ext uri="{FF2B5EF4-FFF2-40B4-BE49-F238E27FC236}">
                <a16:creationId xmlns:a16="http://schemas.microsoft.com/office/drawing/2014/main" id="{CB97D5B4-FDC4-CA45-9AAD-7947F25C81AF}"/>
              </a:ext>
            </a:extLst>
          </p:cNvPr>
          <p:cNvSpPr/>
          <p:nvPr userDrawn="1"/>
        </p:nvSpPr>
        <p:spPr>
          <a:xfrm>
            <a:off x="910683" y="909848"/>
            <a:ext cx="10372090" cy="0"/>
          </a:xfrm>
          <a:custGeom>
            <a:avLst/>
            <a:gdLst/>
            <a:ahLst/>
            <a:cxnLst/>
            <a:rect l="l" t="t" r="r" b="b"/>
            <a:pathLst>
              <a:path w="10372090">
                <a:moveTo>
                  <a:pt x="0" y="0"/>
                </a:moveTo>
                <a:lnTo>
                  <a:pt x="10371582" y="0"/>
                </a:lnTo>
              </a:path>
            </a:pathLst>
          </a:custGeom>
          <a:ln w="6350">
            <a:solidFill>
              <a:srgbClr val="2B338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88585F5B-63CD-954D-8C47-785AEC585B0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0683" y="1338467"/>
            <a:ext cx="10372090" cy="701494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 b="0" i="0">
                <a:solidFill>
                  <a:schemeClr val="tx1"/>
                </a:solidFill>
                <a:latin typeface="+mj-lt"/>
                <a:ea typeface="Baskerville Display PT" panose="02030602080406020203" pitchFamily="18" charset="77"/>
              </a:defRPr>
            </a:lvl1pPr>
          </a:lstStyle>
          <a:p>
            <a:pPr lvl="0"/>
            <a:r>
              <a:rPr lang="en-US"/>
              <a:t>Two-Column Slide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3B119C5-4411-4EC4-BBE1-3BBF0C14052B}"/>
              </a:ext>
            </a:extLst>
          </p:cNvPr>
          <p:cNvSpPr txBox="1"/>
          <p:nvPr userDrawn="1"/>
        </p:nvSpPr>
        <p:spPr>
          <a:xfrm>
            <a:off x="11015664" y="6424338"/>
            <a:ext cx="571965" cy="1051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indent="0" algn="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00" b="1" i="0" u="none" strike="noStrike" kern="0" cap="none" spc="10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Arial" panose="020B0604020202020204" pitchFamily="34" charset="0"/>
              </a:rPr>
              <a:t>NEWMARK</a:t>
            </a:r>
          </a:p>
        </p:txBody>
      </p:sp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711B29C7-D3DC-40DA-A8EC-595A51C41F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2194" y="6425525"/>
            <a:ext cx="209202" cy="105158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6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7E71D787-9731-4F43-9DD8-A7CC5AD22B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A739F3ED-F5B1-4431-81BB-4B508AD2963A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279173" y="2076140"/>
            <a:ext cx="4974336" cy="521247"/>
          </a:xfrm>
          <a:prstGeom prst="rect">
            <a:avLst/>
          </a:prstGeom>
          <a:solidFill>
            <a:schemeClr val="accent4"/>
          </a:solidFill>
        </p:spPr>
        <p:txBody>
          <a:bodyPr lIns="274320" rIns="182880" anchor="ctr"/>
          <a:lstStyle>
            <a:lvl1pPr marL="0" indent="0">
              <a:spcAft>
                <a:spcPts val="0"/>
              </a:spcAft>
              <a:buNone/>
              <a:defRPr sz="1100" b="1" i="0" spc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Column Two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2BDDB99A-CE1C-488E-BBA4-43768DFA182E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6279173" y="2601876"/>
            <a:ext cx="4974336" cy="3358997"/>
          </a:xfrm>
          <a:solidFill>
            <a:schemeClr val="bg1">
              <a:lumMod val="95000"/>
            </a:schemeClr>
          </a:solidFill>
        </p:spPr>
        <p:txBody>
          <a:bodyPr lIns="274320" tIns="182880" rIns="274320" bIns="18288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EB4D21C5-176A-4B6D-BA51-0CA9F96DFD19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09719" y="2076140"/>
            <a:ext cx="4974336" cy="521247"/>
          </a:xfrm>
          <a:prstGeom prst="rect">
            <a:avLst/>
          </a:prstGeom>
          <a:solidFill>
            <a:schemeClr val="accent4"/>
          </a:solidFill>
        </p:spPr>
        <p:txBody>
          <a:bodyPr lIns="274320" rIns="182880" anchor="ctr"/>
          <a:lstStyle>
            <a:lvl1pPr marL="0" indent="0">
              <a:spcAft>
                <a:spcPts val="0"/>
              </a:spcAft>
              <a:buNone/>
              <a:defRPr sz="1100" b="1" i="0" spc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Column One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A3A76167-8369-4293-9D64-41DD947FF092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909719" y="2601876"/>
            <a:ext cx="4974336" cy="3358997"/>
          </a:xfrm>
          <a:solidFill>
            <a:schemeClr val="bg1">
              <a:lumMod val="95000"/>
            </a:schemeClr>
          </a:solidFill>
        </p:spPr>
        <p:txBody>
          <a:bodyPr lIns="274320" tIns="182880" rIns="274320" bIns="18288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2E180510-7DBB-4921-8559-DA3884097B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0683" y="1029075"/>
            <a:ext cx="10372090" cy="291636"/>
          </a:xfrm>
          <a:prstGeom prst="rect">
            <a:avLst/>
          </a:prstGeom>
        </p:spPr>
        <p:txBody>
          <a:bodyPr lIns="0" tIns="45720" bIns="45720"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800" b="1" i="0" cap="all" spc="1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SUBHEADLINE  </a:t>
            </a:r>
          </a:p>
        </p:txBody>
      </p:sp>
    </p:spTree>
    <p:extLst>
      <p:ext uri="{BB962C8B-B14F-4D97-AF65-F5344CB8AC3E}">
        <p14:creationId xmlns:p14="http://schemas.microsoft.com/office/powerpoint/2010/main" val="16602476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2D48B45-CD55-2C43-A3B4-25727673636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0374" y="1810512"/>
            <a:ext cx="3383270" cy="2011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Aft>
                <a:spcPts val="0"/>
              </a:spcAft>
              <a:buNone/>
              <a:defRPr sz="1100" b="1" i="0" spc="0" baseline="0">
                <a:solidFill>
                  <a:schemeClr val="accent4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Column One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A4522E53-71B1-FE4F-9FCE-7B7FD48DF0E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408353" y="1810512"/>
            <a:ext cx="3383271" cy="2011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Aft>
                <a:spcPts val="0"/>
              </a:spcAft>
              <a:buNone/>
              <a:defRPr sz="1100" b="1" i="0" spc="0" baseline="0">
                <a:solidFill>
                  <a:schemeClr val="accent4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Column Two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412AE653-EDB6-9E46-8BF4-3CCC6AA0A22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343856" y="1810512"/>
            <a:ext cx="3383271" cy="20116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Aft>
                <a:spcPts val="0"/>
              </a:spcAft>
              <a:buNone/>
              <a:defRPr sz="1100" b="1" i="0" spc="0" baseline="0">
                <a:solidFill>
                  <a:schemeClr val="accent4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Column Three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6873A3B4-A35B-F84E-B539-36EDD5359E7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1913" y="887969"/>
            <a:ext cx="11267890" cy="786384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 b="0" i="0">
                <a:solidFill>
                  <a:schemeClr val="tx1"/>
                </a:solidFill>
                <a:latin typeface="+mj-lt"/>
                <a:ea typeface="Baskerville Display PT" panose="02030602080406020203" pitchFamily="18" charset="77"/>
              </a:defRPr>
            </a:lvl1pPr>
          </a:lstStyle>
          <a:p>
            <a:pPr lvl="0"/>
            <a:r>
              <a:rPr lang="en-US"/>
              <a:t>Three-Column Slide</a:t>
            </a:r>
          </a:p>
        </p:txBody>
      </p:sp>
      <p:sp>
        <p:nvSpPr>
          <p:cNvPr id="13" name="Slide Number Placeholder 6">
            <a:extLst>
              <a:ext uri="{FF2B5EF4-FFF2-40B4-BE49-F238E27FC236}">
                <a16:creationId xmlns:a16="http://schemas.microsoft.com/office/drawing/2014/main" id="{3FD0DC1D-C38C-495E-B439-618638A844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2194" y="6425525"/>
            <a:ext cx="209202" cy="105158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6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7E71D787-9731-4F43-9DD8-A7CC5AD22B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BDF77172-1DBB-4D48-9D68-651FA3B4D408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461963" y="2025649"/>
            <a:ext cx="3381681" cy="41338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D29E6FB1-629D-4EFC-B2F2-0AD1DEBE7C67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4409943" y="2025649"/>
            <a:ext cx="3381681" cy="41338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52BDFBC6-124C-4FE6-81EC-AEB42EF9A5E5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8348122" y="2025649"/>
            <a:ext cx="3381681" cy="41338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528A2FB-C61F-49B7-8C33-D65D7D2C24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913" y="578578"/>
            <a:ext cx="11272886" cy="291636"/>
          </a:xfrm>
          <a:prstGeom prst="rect">
            <a:avLst/>
          </a:prstGeom>
        </p:spPr>
        <p:txBody>
          <a:bodyPr lIns="0" tIns="45720" bIns="45720">
            <a:noAutofit/>
          </a:bodyPr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800" b="1" i="0" cap="all" spc="1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SUBHEADLINE</a:t>
            </a:r>
          </a:p>
        </p:txBody>
      </p:sp>
    </p:spTree>
    <p:extLst>
      <p:ext uri="{BB962C8B-B14F-4D97-AF65-F5344CB8AC3E}">
        <p14:creationId xmlns:p14="http://schemas.microsoft.com/office/powerpoint/2010/main" val="15653745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3 Column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F75103F0-93DB-403E-A74C-A729E93717D8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60375" y="1834603"/>
            <a:ext cx="3502152" cy="521247"/>
          </a:xfrm>
          <a:prstGeom prst="rect">
            <a:avLst/>
          </a:prstGeom>
          <a:solidFill>
            <a:schemeClr val="accent4"/>
          </a:solidFill>
        </p:spPr>
        <p:txBody>
          <a:bodyPr lIns="274320" anchor="ctr"/>
          <a:lstStyle>
            <a:lvl1pPr marL="0" indent="0">
              <a:spcAft>
                <a:spcPts val="0"/>
              </a:spcAft>
              <a:buNone/>
              <a:defRPr sz="1100" b="1" i="0" spc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Column One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D459DB9A-C7A7-42A5-B493-08CC51C22F7E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460375" y="2359150"/>
            <a:ext cx="3502152" cy="3908366"/>
          </a:xfrm>
          <a:solidFill>
            <a:schemeClr val="bg1">
              <a:lumMod val="95000"/>
            </a:schemeClr>
          </a:solidFill>
        </p:spPr>
        <p:txBody>
          <a:bodyPr lIns="274320" tIns="182880" rIns="274320" bIns="18288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E4B1E533-6E98-6C42-8FA3-169611A7197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61912" y="887969"/>
            <a:ext cx="11297871" cy="786384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 b="0" i="0">
                <a:solidFill>
                  <a:schemeClr val="tx1"/>
                </a:solidFill>
                <a:latin typeface="+mj-lt"/>
                <a:ea typeface="Baskerville Display PT" panose="02030602080406020203" pitchFamily="18" charset="77"/>
              </a:defRPr>
            </a:lvl1pPr>
          </a:lstStyle>
          <a:p>
            <a:pPr lvl="0"/>
            <a:r>
              <a:rPr lang="en-US"/>
              <a:t>Three-Column Slide</a:t>
            </a:r>
          </a:p>
        </p:txBody>
      </p:sp>
      <p:sp>
        <p:nvSpPr>
          <p:cNvPr id="21" name="Slide Number Placeholder 6">
            <a:extLst>
              <a:ext uri="{FF2B5EF4-FFF2-40B4-BE49-F238E27FC236}">
                <a16:creationId xmlns:a16="http://schemas.microsoft.com/office/drawing/2014/main" id="{B37380C8-9939-42DE-B9DA-F766B2196D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2194" y="6425525"/>
            <a:ext cx="209202" cy="105158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6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7E71D787-9731-4F43-9DD8-A7CC5AD22B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80BAFB4C-515C-45AA-89ED-1E04295AA3D2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4344924" y="1834603"/>
            <a:ext cx="3502152" cy="521247"/>
          </a:xfrm>
          <a:prstGeom prst="rect">
            <a:avLst/>
          </a:prstGeom>
          <a:solidFill>
            <a:schemeClr val="accent4"/>
          </a:solidFill>
        </p:spPr>
        <p:txBody>
          <a:bodyPr lIns="274320" anchor="ctr"/>
          <a:lstStyle>
            <a:lvl1pPr marL="0" indent="0">
              <a:spcAft>
                <a:spcPts val="0"/>
              </a:spcAft>
              <a:buNone/>
              <a:defRPr sz="1100" b="1" i="0" spc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Column Two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E64F4A28-36C4-4554-88F4-04682B4E38EA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4344924" y="2359150"/>
            <a:ext cx="3502152" cy="3908366"/>
          </a:xfrm>
          <a:solidFill>
            <a:schemeClr val="bg1">
              <a:lumMod val="95000"/>
            </a:schemeClr>
          </a:solidFill>
        </p:spPr>
        <p:txBody>
          <a:bodyPr lIns="274320" tIns="182880" rIns="274320" bIns="18288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B63FE837-3BF8-43CE-B45F-E65F44FA9CF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8229473" y="1834603"/>
            <a:ext cx="3502152" cy="521247"/>
          </a:xfrm>
          <a:prstGeom prst="rect">
            <a:avLst/>
          </a:prstGeom>
          <a:solidFill>
            <a:schemeClr val="accent4"/>
          </a:solidFill>
        </p:spPr>
        <p:txBody>
          <a:bodyPr lIns="274320" anchor="ctr"/>
          <a:lstStyle>
            <a:lvl1pPr marL="0" indent="0">
              <a:spcAft>
                <a:spcPts val="0"/>
              </a:spcAft>
              <a:buNone/>
              <a:defRPr sz="1100" b="1" i="0" spc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Column Three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545B5878-4138-41D7-9289-281E0594D900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8229473" y="2359150"/>
            <a:ext cx="3502152" cy="3908366"/>
          </a:xfrm>
          <a:solidFill>
            <a:schemeClr val="bg1">
              <a:lumMod val="95000"/>
            </a:schemeClr>
          </a:solidFill>
        </p:spPr>
        <p:txBody>
          <a:bodyPr lIns="274320" tIns="182880" rIns="274320" bIns="18288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12AFEA6-2BE2-4349-B6AB-B9F86FEB435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913" y="578578"/>
            <a:ext cx="11272886" cy="291636"/>
          </a:xfrm>
          <a:prstGeom prst="rect">
            <a:avLst/>
          </a:prstGeom>
        </p:spPr>
        <p:txBody>
          <a:bodyPr lIns="0" tIns="45720" bIns="45720">
            <a:noAutofit/>
          </a:bodyPr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800" b="1" i="0" cap="all" spc="1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SUBHEADLINE</a:t>
            </a:r>
          </a:p>
        </p:txBody>
      </p:sp>
    </p:spTree>
    <p:extLst>
      <p:ext uri="{BB962C8B-B14F-4D97-AF65-F5344CB8AC3E}">
        <p14:creationId xmlns:p14="http://schemas.microsoft.com/office/powerpoint/2010/main" val="3382768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3 Columns Tex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&#10;&#10;Description automatically generated">
            <a:extLst>
              <a:ext uri="{FF2B5EF4-FFF2-40B4-BE49-F238E27FC236}">
                <a16:creationId xmlns:a16="http://schemas.microsoft.com/office/drawing/2014/main" id="{B84E5F6C-BFEB-4396-948E-0E9876A1A6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object 3">
            <a:extLst>
              <a:ext uri="{FF2B5EF4-FFF2-40B4-BE49-F238E27FC236}">
                <a16:creationId xmlns:a16="http://schemas.microsoft.com/office/drawing/2014/main" id="{3867209A-719E-634F-9E83-105EC71AE6AD}"/>
              </a:ext>
            </a:extLst>
          </p:cNvPr>
          <p:cNvSpPr/>
          <p:nvPr userDrawn="1"/>
        </p:nvSpPr>
        <p:spPr>
          <a:xfrm>
            <a:off x="460857" y="457200"/>
            <a:ext cx="11273790" cy="5943600"/>
          </a:xfrm>
          <a:custGeom>
            <a:avLst/>
            <a:gdLst/>
            <a:ahLst/>
            <a:cxnLst/>
            <a:rect l="l" t="t" r="r" b="b"/>
            <a:pathLst>
              <a:path w="11273790" h="5943600">
                <a:moveTo>
                  <a:pt x="0" y="5943600"/>
                </a:moveTo>
                <a:lnTo>
                  <a:pt x="11273637" y="5943600"/>
                </a:lnTo>
                <a:lnTo>
                  <a:pt x="11273637" y="0"/>
                </a:lnTo>
                <a:lnTo>
                  <a:pt x="0" y="0"/>
                </a:lnTo>
                <a:lnTo>
                  <a:pt x="0" y="5943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DFB04203-B718-214B-9405-08FED67C10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0683" y="1338467"/>
            <a:ext cx="10372090" cy="701494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 b="0" i="0">
                <a:solidFill>
                  <a:schemeClr val="tx1"/>
                </a:solidFill>
                <a:latin typeface="+mj-lt"/>
                <a:ea typeface="Baskerville Display PT" panose="02030602080406020203" pitchFamily="18" charset="77"/>
              </a:defRPr>
            </a:lvl1pPr>
          </a:lstStyle>
          <a:p>
            <a:pPr lvl="0"/>
            <a:r>
              <a:rPr lang="en-US"/>
              <a:t>Three-Column Slide</a:t>
            </a:r>
          </a:p>
        </p:txBody>
      </p:sp>
      <p:sp>
        <p:nvSpPr>
          <p:cNvPr id="41" name="object 9">
            <a:extLst>
              <a:ext uri="{FF2B5EF4-FFF2-40B4-BE49-F238E27FC236}">
                <a16:creationId xmlns:a16="http://schemas.microsoft.com/office/drawing/2014/main" id="{7CB51A33-1FF8-0549-864F-6EA97ACE3A72}"/>
              </a:ext>
            </a:extLst>
          </p:cNvPr>
          <p:cNvSpPr/>
          <p:nvPr userDrawn="1"/>
        </p:nvSpPr>
        <p:spPr>
          <a:xfrm>
            <a:off x="910683" y="909848"/>
            <a:ext cx="10372090" cy="0"/>
          </a:xfrm>
          <a:custGeom>
            <a:avLst/>
            <a:gdLst/>
            <a:ahLst/>
            <a:cxnLst/>
            <a:rect l="l" t="t" r="r" b="b"/>
            <a:pathLst>
              <a:path w="10372090">
                <a:moveTo>
                  <a:pt x="0" y="0"/>
                </a:moveTo>
                <a:lnTo>
                  <a:pt x="10371582" y="0"/>
                </a:lnTo>
              </a:path>
            </a:pathLst>
          </a:custGeom>
          <a:ln w="6350">
            <a:solidFill>
              <a:srgbClr val="2B338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FF904D2-5337-46F4-9159-2E2F10CF477B}"/>
              </a:ext>
            </a:extLst>
          </p:cNvPr>
          <p:cNvSpPr txBox="1"/>
          <p:nvPr userDrawn="1"/>
        </p:nvSpPr>
        <p:spPr>
          <a:xfrm>
            <a:off x="11015664" y="6424338"/>
            <a:ext cx="571965" cy="1051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indent="0" algn="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00" b="1" i="0" u="none" strike="noStrike" kern="0" cap="none" spc="10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Arial" panose="020B0604020202020204" pitchFamily="34" charset="0"/>
              </a:rPr>
              <a:t>NEWMARK</a:t>
            </a:r>
          </a:p>
        </p:txBody>
      </p:sp>
      <p:sp>
        <p:nvSpPr>
          <p:cNvPr id="25" name="Slide Number Placeholder 6">
            <a:extLst>
              <a:ext uri="{FF2B5EF4-FFF2-40B4-BE49-F238E27FC236}">
                <a16:creationId xmlns:a16="http://schemas.microsoft.com/office/drawing/2014/main" id="{A1D4BFA9-5FAF-4A19-AEAE-A6393A5EA4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2194" y="6425525"/>
            <a:ext cx="209202" cy="105158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6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7E71D787-9731-4F43-9DD8-A7CC5AD22B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303A91DB-6C96-424A-8E28-381543F32494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4489581" y="2076140"/>
            <a:ext cx="3200400" cy="521247"/>
          </a:xfrm>
          <a:prstGeom prst="rect">
            <a:avLst/>
          </a:prstGeom>
          <a:solidFill>
            <a:schemeClr val="accent4"/>
          </a:solidFill>
        </p:spPr>
        <p:txBody>
          <a:bodyPr lIns="274320" anchor="ctr"/>
          <a:lstStyle>
            <a:lvl1pPr marL="0" indent="0">
              <a:spcAft>
                <a:spcPts val="0"/>
              </a:spcAft>
              <a:buNone/>
              <a:defRPr sz="1100" b="1" i="0" spc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Column Two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39FEF9D6-5DE8-4D79-8413-2DEC9DFA0EE3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4489582" y="2601876"/>
            <a:ext cx="3200400" cy="3358997"/>
          </a:xfrm>
          <a:solidFill>
            <a:schemeClr val="bg1">
              <a:lumMod val="95000"/>
            </a:schemeClr>
          </a:solidFill>
        </p:spPr>
        <p:txBody>
          <a:bodyPr lIns="274320" tIns="182880" rIns="274320" bIns="18288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CC9B3018-8AAB-423B-BA2C-1E917FF9D793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8069444" y="2076140"/>
            <a:ext cx="3200400" cy="521247"/>
          </a:xfrm>
          <a:prstGeom prst="rect">
            <a:avLst/>
          </a:prstGeom>
          <a:solidFill>
            <a:schemeClr val="accent4"/>
          </a:solidFill>
        </p:spPr>
        <p:txBody>
          <a:bodyPr lIns="274320" anchor="ctr"/>
          <a:lstStyle>
            <a:lvl1pPr marL="0" indent="0">
              <a:spcAft>
                <a:spcPts val="0"/>
              </a:spcAft>
              <a:buNone/>
              <a:defRPr sz="1100" b="1" i="0" spc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Column Three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C82E9674-7E3C-4A55-A515-6F95D675C345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8069444" y="2601876"/>
            <a:ext cx="3200400" cy="3358997"/>
          </a:xfrm>
          <a:solidFill>
            <a:schemeClr val="bg1">
              <a:lumMod val="95000"/>
            </a:schemeClr>
          </a:solidFill>
        </p:spPr>
        <p:txBody>
          <a:bodyPr lIns="274320" tIns="182880" rIns="274320" bIns="18288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219F9579-07D2-484D-B4EF-CCDAA9775A17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09717" y="2076140"/>
            <a:ext cx="3200400" cy="521247"/>
          </a:xfrm>
          <a:prstGeom prst="rect">
            <a:avLst/>
          </a:prstGeom>
          <a:solidFill>
            <a:schemeClr val="accent4"/>
          </a:solidFill>
        </p:spPr>
        <p:txBody>
          <a:bodyPr lIns="274320" anchor="ctr"/>
          <a:lstStyle>
            <a:lvl1pPr marL="0" indent="0">
              <a:spcAft>
                <a:spcPts val="0"/>
              </a:spcAft>
              <a:buNone/>
              <a:defRPr sz="1100" b="1" i="0" spc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Column One</a:t>
            </a:r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C8B93088-EE1B-457E-B471-6FBC2913AB5F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909718" y="2601876"/>
            <a:ext cx="3200400" cy="3358997"/>
          </a:xfrm>
          <a:solidFill>
            <a:schemeClr val="bg1">
              <a:lumMod val="95000"/>
            </a:schemeClr>
          </a:solidFill>
        </p:spPr>
        <p:txBody>
          <a:bodyPr lIns="274320" tIns="182880" rIns="274320" bIns="18288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2A3F4B6-F5EA-409A-8573-E3E71D10B3B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0683" y="1029075"/>
            <a:ext cx="10372090" cy="291636"/>
          </a:xfrm>
          <a:prstGeom prst="rect">
            <a:avLst/>
          </a:prstGeom>
        </p:spPr>
        <p:txBody>
          <a:bodyPr lIns="0" tIns="45720" bIns="45720"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800" b="1" i="0" cap="all" spc="1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SUBHEADLINE  </a:t>
            </a:r>
          </a:p>
        </p:txBody>
      </p:sp>
    </p:spTree>
    <p:extLst>
      <p:ext uri="{BB962C8B-B14F-4D97-AF65-F5344CB8AC3E}">
        <p14:creationId xmlns:p14="http://schemas.microsoft.com/office/powerpoint/2010/main" val="30107316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3 Columns Tex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FB32D948-2044-4E40-9632-4876C04217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1235" b="123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2" name="object 3">
            <a:extLst>
              <a:ext uri="{FF2B5EF4-FFF2-40B4-BE49-F238E27FC236}">
                <a16:creationId xmlns:a16="http://schemas.microsoft.com/office/drawing/2014/main" id="{3867209A-719E-634F-9E83-105EC71AE6AD}"/>
              </a:ext>
            </a:extLst>
          </p:cNvPr>
          <p:cNvSpPr/>
          <p:nvPr userDrawn="1"/>
        </p:nvSpPr>
        <p:spPr>
          <a:xfrm>
            <a:off x="460857" y="457200"/>
            <a:ext cx="11273790" cy="5943600"/>
          </a:xfrm>
          <a:custGeom>
            <a:avLst/>
            <a:gdLst/>
            <a:ahLst/>
            <a:cxnLst/>
            <a:rect l="l" t="t" r="r" b="b"/>
            <a:pathLst>
              <a:path w="11273790" h="5943600">
                <a:moveTo>
                  <a:pt x="0" y="5943600"/>
                </a:moveTo>
                <a:lnTo>
                  <a:pt x="11273637" y="5943600"/>
                </a:lnTo>
                <a:lnTo>
                  <a:pt x="11273637" y="0"/>
                </a:lnTo>
                <a:lnTo>
                  <a:pt x="0" y="0"/>
                </a:lnTo>
                <a:lnTo>
                  <a:pt x="0" y="5943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DFB04203-B718-214B-9405-08FED67C10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0683" y="1338467"/>
            <a:ext cx="10372090" cy="701494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 b="0" i="0">
                <a:solidFill>
                  <a:schemeClr val="tx1"/>
                </a:solidFill>
                <a:latin typeface="+mj-lt"/>
                <a:ea typeface="Baskerville Display PT" panose="02030602080406020203" pitchFamily="18" charset="77"/>
              </a:defRPr>
            </a:lvl1pPr>
          </a:lstStyle>
          <a:p>
            <a:pPr lvl="0"/>
            <a:r>
              <a:rPr lang="en-US"/>
              <a:t>Three-Column Slide</a:t>
            </a:r>
          </a:p>
        </p:txBody>
      </p:sp>
      <p:sp>
        <p:nvSpPr>
          <p:cNvPr id="41" name="object 9">
            <a:extLst>
              <a:ext uri="{FF2B5EF4-FFF2-40B4-BE49-F238E27FC236}">
                <a16:creationId xmlns:a16="http://schemas.microsoft.com/office/drawing/2014/main" id="{7CB51A33-1FF8-0549-864F-6EA97ACE3A72}"/>
              </a:ext>
            </a:extLst>
          </p:cNvPr>
          <p:cNvSpPr/>
          <p:nvPr userDrawn="1"/>
        </p:nvSpPr>
        <p:spPr>
          <a:xfrm>
            <a:off x="910683" y="909848"/>
            <a:ext cx="10372090" cy="0"/>
          </a:xfrm>
          <a:custGeom>
            <a:avLst/>
            <a:gdLst/>
            <a:ahLst/>
            <a:cxnLst/>
            <a:rect l="l" t="t" r="r" b="b"/>
            <a:pathLst>
              <a:path w="10372090">
                <a:moveTo>
                  <a:pt x="0" y="0"/>
                </a:moveTo>
                <a:lnTo>
                  <a:pt x="10371582" y="0"/>
                </a:lnTo>
              </a:path>
            </a:pathLst>
          </a:custGeom>
          <a:ln w="6350">
            <a:solidFill>
              <a:srgbClr val="2B338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8ADDC37-D334-4089-8B5E-04D493AA0846}"/>
              </a:ext>
            </a:extLst>
          </p:cNvPr>
          <p:cNvSpPr txBox="1"/>
          <p:nvPr userDrawn="1"/>
        </p:nvSpPr>
        <p:spPr>
          <a:xfrm>
            <a:off x="11015664" y="6424338"/>
            <a:ext cx="571965" cy="1051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indent="0" algn="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00" b="1" i="0" u="none" strike="noStrike" kern="0" cap="none" spc="10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Arial" panose="020B0604020202020204" pitchFamily="34" charset="0"/>
              </a:rPr>
              <a:t>NEWMARK</a:t>
            </a:r>
          </a:p>
        </p:txBody>
      </p:sp>
      <p:sp>
        <p:nvSpPr>
          <p:cNvPr id="25" name="Slide Number Placeholder 6">
            <a:extLst>
              <a:ext uri="{FF2B5EF4-FFF2-40B4-BE49-F238E27FC236}">
                <a16:creationId xmlns:a16="http://schemas.microsoft.com/office/drawing/2014/main" id="{B74447DD-BCF0-4CBB-AD68-CD43CB711D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2194" y="6425525"/>
            <a:ext cx="209202" cy="105158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6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7E71D787-9731-4F43-9DD8-A7CC5AD22B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7A6DD9F2-1F78-4DD9-BFCF-37BBD0A83E24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09719" y="2076140"/>
            <a:ext cx="3200400" cy="521247"/>
          </a:xfrm>
          <a:prstGeom prst="rect">
            <a:avLst/>
          </a:prstGeom>
          <a:solidFill>
            <a:schemeClr val="accent4"/>
          </a:solidFill>
        </p:spPr>
        <p:txBody>
          <a:bodyPr lIns="274320" rIns="182880" anchor="ctr"/>
          <a:lstStyle>
            <a:lvl1pPr marL="0" indent="0">
              <a:spcAft>
                <a:spcPts val="0"/>
              </a:spcAft>
              <a:buNone/>
              <a:defRPr sz="1100" b="1" i="0" spc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Column One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53DE19E0-79C8-4E01-BF35-DB48355416FE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909719" y="2601876"/>
            <a:ext cx="3200400" cy="3358997"/>
          </a:xfrm>
          <a:solidFill>
            <a:schemeClr val="bg1">
              <a:lumMod val="95000"/>
            </a:schemeClr>
          </a:solidFill>
        </p:spPr>
        <p:txBody>
          <a:bodyPr lIns="274320" tIns="182880" rIns="274320" bIns="18288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5EAC264E-08E2-4A38-86F1-FEE7CA452C47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4489581" y="2076140"/>
            <a:ext cx="3200400" cy="521247"/>
          </a:xfrm>
          <a:prstGeom prst="rect">
            <a:avLst/>
          </a:prstGeom>
          <a:solidFill>
            <a:schemeClr val="accent4"/>
          </a:solidFill>
        </p:spPr>
        <p:txBody>
          <a:bodyPr lIns="274320" rIns="182880" anchor="ctr"/>
          <a:lstStyle>
            <a:lvl1pPr marL="0" indent="0">
              <a:spcAft>
                <a:spcPts val="0"/>
              </a:spcAft>
              <a:buNone/>
              <a:defRPr sz="1100" b="1" i="0" spc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Column Two</a:t>
            </a: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506FEF90-7DA0-418E-AA75-430DB52D5F9B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4489581" y="2601876"/>
            <a:ext cx="3200400" cy="3358997"/>
          </a:xfrm>
          <a:solidFill>
            <a:schemeClr val="bg1">
              <a:lumMod val="95000"/>
            </a:schemeClr>
          </a:solidFill>
        </p:spPr>
        <p:txBody>
          <a:bodyPr lIns="274320" tIns="182880" rIns="274320" bIns="18288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7AC208B2-4548-4600-B3A1-4812266ADB95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8069444" y="2076140"/>
            <a:ext cx="3200400" cy="521247"/>
          </a:xfrm>
          <a:prstGeom prst="rect">
            <a:avLst/>
          </a:prstGeom>
          <a:solidFill>
            <a:schemeClr val="accent4"/>
          </a:solidFill>
        </p:spPr>
        <p:txBody>
          <a:bodyPr lIns="274320" rIns="182880" anchor="ctr"/>
          <a:lstStyle>
            <a:lvl1pPr marL="0" indent="0">
              <a:spcAft>
                <a:spcPts val="0"/>
              </a:spcAft>
              <a:buNone/>
              <a:defRPr sz="1100" b="1" i="0" spc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Column Three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01C5695F-113E-4EF7-B534-5545477ACBA3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8069444" y="2601876"/>
            <a:ext cx="3200400" cy="3358997"/>
          </a:xfrm>
          <a:solidFill>
            <a:schemeClr val="bg1">
              <a:lumMod val="95000"/>
            </a:schemeClr>
          </a:solidFill>
        </p:spPr>
        <p:txBody>
          <a:bodyPr lIns="274320" tIns="182880" rIns="274320" bIns="18288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EA34A481-F050-4A65-AF67-DE208AA23A2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0683" y="1029075"/>
            <a:ext cx="10372090" cy="291636"/>
          </a:xfrm>
          <a:prstGeom prst="rect">
            <a:avLst/>
          </a:prstGeom>
        </p:spPr>
        <p:txBody>
          <a:bodyPr lIns="0" tIns="45720" bIns="45720"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800" b="1" i="0" cap="all" spc="1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SUBHEADLINE  </a:t>
            </a:r>
          </a:p>
        </p:txBody>
      </p:sp>
    </p:spTree>
    <p:extLst>
      <p:ext uri="{BB962C8B-B14F-4D97-AF65-F5344CB8AC3E}">
        <p14:creationId xmlns:p14="http://schemas.microsoft.com/office/powerpoint/2010/main" val="33250425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3 Columns Tex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close up of a logo&#10;&#10;Description automatically generated">
            <a:extLst>
              <a:ext uri="{FF2B5EF4-FFF2-40B4-BE49-F238E27FC236}">
                <a16:creationId xmlns:a16="http://schemas.microsoft.com/office/drawing/2014/main" id="{93463B2D-58B8-4675-BEAC-9B2AF0096A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object 3">
            <a:extLst>
              <a:ext uri="{FF2B5EF4-FFF2-40B4-BE49-F238E27FC236}">
                <a16:creationId xmlns:a16="http://schemas.microsoft.com/office/drawing/2014/main" id="{3867209A-719E-634F-9E83-105EC71AE6AD}"/>
              </a:ext>
            </a:extLst>
          </p:cNvPr>
          <p:cNvSpPr/>
          <p:nvPr userDrawn="1"/>
        </p:nvSpPr>
        <p:spPr>
          <a:xfrm>
            <a:off x="460857" y="457200"/>
            <a:ext cx="11273790" cy="5943600"/>
          </a:xfrm>
          <a:custGeom>
            <a:avLst/>
            <a:gdLst/>
            <a:ahLst/>
            <a:cxnLst/>
            <a:rect l="l" t="t" r="r" b="b"/>
            <a:pathLst>
              <a:path w="11273790" h="5943600">
                <a:moveTo>
                  <a:pt x="0" y="5943600"/>
                </a:moveTo>
                <a:lnTo>
                  <a:pt x="11273637" y="5943600"/>
                </a:lnTo>
                <a:lnTo>
                  <a:pt x="11273637" y="0"/>
                </a:lnTo>
                <a:lnTo>
                  <a:pt x="0" y="0"/>
                </a:lnTo>
                <a:lnTo>
                  <a:pt x="0" y="5943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DFB04203-B718-214B-9405-08FED67C10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0683" y="1338467"/>
            <a:ext cx="10372090" cy="701494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 b="0" i="0">
                <a:solidFill>
                  <a:schemeClr val="tx1"/>
                </a:solidFill>
                <a:latin typeface="+mj-lt"/>
                <a:ea typeface="Baskerville Display PT" panose="02030602080406020203" pitchFamily="18" charset="77"/>
              </a:defRPr>
            </a:lvl1pPr>
          </a:lstStyle>
          <a:p>
            <a:pPr lvl="0"/>
            <a:r>
              <a:rPr lang="en-US"/>
              <a:t>Three-Column Slide</a:t>
            </a:r>
          </a:p>
        </p:txBody>
      </p:sp>
      <p:sp>
        <p:nvSpPr>
          <p:cNvPr id="41" name="object 9">
            <a:extLst>
              <a:ext uri="{FF2B5EF4-FFF2-40B4-BE49-F238E27FC236}">
                <a16:creationId xmlns:a16="http://schemas.microsoft.com/office/drawing/2014/main" id="{7CB51A33-1FF8-0549-864F-6EA97ACE3A72}"/>
              </a:ext>
            </a:extLst>
          </p:cNvPr>
          <p:cNvSpPr/>
          <p:nvPr userDrawn="1"/>
        </p:nvSpPr>
        <p:spPr>
          <a:xfrm>
            <a:off x="910683" y="909848"/>
            <a:ext cx="10372090" cy="0"/>
          </a:xfrm>
          <a:custGeom>
            <a:avLst/>
            <a:gdLst/>
            <a:ahLst/>
            <a:cxnLst/>
            <a:rect l="l" t="t" r="r" b="b"/>
            <a:pathLst>
              <a:path w="10372090">
                <a:moveTo>
                  <a:pt x="0" y="0"/>
                </a:moveTo>
                <a:lnTo>
                  <a:pt x="10371582" y="0"/>
                </a:lnTo>
              </a:path>
            </a:pathLst>
          </a:custGeom>
          <a:ln w="6350">
            <a:solidFill>
              <a:srgbClr val="2B338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AF8BA40-B4AC-4A16-8161-00C1D14F1749}"/>
              </a:ext>
            </a:extLst>
          </p:cNvPr>
          <p:cNvSpPr txBox="1"/>
          <p:nvPr userDrawn="1"/>
        </p:nvSpPr>
        <p:spPr>
          <a:xfrm>
            <a:off x="11015664" y="6424338"/>
            <a:ext cx="571965" cy="1051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indent="0" algn="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00" b="1" i="0" u="none" strike="noStrike" kern="0" cap="none" spc="10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Arial" panose="020B0604020202020204" pitchFamily="34" charset="0"/>
              </a:rPr>
              <a:t>NEWMARK</a:t>
            </a:r>
          </a:p>
        </p:txBody>
      </p:sp>
      <p:sp>
        <p:nvSpPr>
          <p:cNvPr id="22" name="Slide Number Placeholder 6">
            <a:extLst>
              <a:ext uri="{FF2B5EF4-FFF2-40B4-BE49-F238E27FC236}">
                <a16:creationId xmlns:a16="http://schemas.microsoft.com/office/drawing/2014/main" id="{E7014DE5-A13C-4657-8481-D6AFB5E225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2194" y="6425525"/>
            <a:ext cx="209202" cy="105158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6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7E71D787-9731-4F43-9DD8-A7CC5AD22B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B1FBB4AB-3008-48DA-BB9E-0C8E4D4E36A0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09719" y="2076140"/>
            <a:ext cx="3200400" cy="521247"/>
          </a:xfrm>
          <a:prstGeom prst="rect">
            <a:avLst/>
          </a:prstGeom>
          <a:solidFill>
            <a:schemeClr val="accent4"/>
          </a:solidFill>
        </p:spPr>
        <p:txBody>
          <a:bodyPr lIns="274320" rIns="182880" anchor="ctr"/>
          <a:lstStyle>
            <a:lvl1pPr marL="0" indent="0">
              <a:spcAft>
                <a:spcPts val="0"/>
              </a:spcAft>
              <a:buNone/>
              <a:defRPr sz="1100" b="1" i="0" spc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Column One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977388CB-7171-42D2-A7D7-C591B43F23A6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909719" y="2601876"/>
            <a:ext cx="3200400" cy="3358997"/>
          </a:xfrm>
          <a:solidFill>
            <a:schemeClr val="bg1">
              <a:lumMod val="95000"/>
            </a:schemeClr>
          </a:solidFill>
        </p:spPr>
        <p:txBody>
          <a:bodyPr lIns="274320" tIns="182880" rIns="274320" bIns="18288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1A38CE5A-08B5-4961-A3AC-E7C4251E232C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4489581" y="2076140"/>
            <a:ext cx="3200400" cy="521247"/>
          </a:xfrm>
          <a:prstGeom prst="rect">
            <a:avLst/>
          </a:prstGeom>
          <a:solidFill>
            <a:schemeClr val="accent4"/>
          </a:solidFill>
        </p:spPr>
        <p:txBody>
          <a:bodyPr lIns="274320" rIns="182880" anchor="ctr"/>
          <a:lstStyle>
            <a:lvl1pPr marL="0" indent="0">
              <a:spcAft>
                <a:spcPts val="0"/>
              </a:spcAft>
              <a:buNone/>
              <a:defRPr sz="1100" b="1" i="0" spc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Column Two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AD362E80-79C1-4DC0-AA94-2845998F062D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4489581" y="2601876"/>
            <a:ext cx="3200400" cy="3358997"/>
          </a:xfrm>
          <a:solidFill>
            <a:schemeClr val="bg1">
              <a:lumMod val="95000"/>
            </a:schemeClr>
          </a:solidFill>
        </p:spPr>
        <p:txBody>
          <a:bodyPr lIns="274320" tIns="182880" rIns="274320" bIns="18288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BD87E7CA-A1E4-4D12-8AB1-A59CF4454F83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8069444" y="2076140"/>
            <a:ext cx="3200400" cy="521247"/>
          </a:xfrm>
          <a:prstGeom prst="rect">
            <a:avLst/>
          </a:prstGeom>
          <a:solidFill>
            <a:schemeClr val="accent4"/>
          </a:solidFill>
        </p:spPr>
        <p:txBody>
          <a:bodyPr lIns="274320" rIns="182880" anchor="ctr"/>
          <a:lstStyle>
            <a:lvl1pPr marL="0" indent="0">
              <a:spcAft>
                <a:spcPts val="0"/>
              </a:spcAft>
              <a:buNone/>
              <a:defRPr sz="1100" b="1" i="0" spc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Column Three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CA730C82-069A-4FC7-A5E9-5E8B15E32076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8069444" y="2601876"/>
            <a:ext cx="3200400" cy="3358997"/>
          </a:xfrm>
          <a:solidFill>
            <a:schemeClr val="bg1">
              <a:lumMod val="95000"/>
            </a:schemeClr>
          </a:solidFill>
        </p:spPr>
        <p:txBody>
          <a:bodyPr lIns="274320" tIns="182880" rIns="274320" bIns="18288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6311D48-BF11-4CF0-9EAC-29DCCB5766A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0683" y="1029075"/>
            <a:ext cx="10372090" cy="291636"/>
          </a:xfrm>
          <a:prstGeom prst="rect">
            <a:avLst/>
          </a:prstGeom>
        </p:spPr>
        <p:txBody>
          <a:bodyPr lIns="0" tIns="45720" bIns="45720"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800" b="1" i="0" cap="all" spc="1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SUBHEADLINE  </a:t>
            </a:r>
          </a:p>
        </p:txBody>
      </p:sp>
    </p:spTree>
    <p:extLst>
      <p:ext uri="{BB962C8B-B14F-4D97-AF65-F5344CB8AC3E}">
        <p14:creationId xmlns:p14="http://schemas.microsoft.com/office/powerpoint/2010/main" val="2579841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7CBEB-957F-7D4B-B40A-C949C4D0AA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1E4DF1-D824-164B-9362-8E165BCE3F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F096BC-4DC2-E045-9C60-4EA775F4A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D1EFB-4F90-4747-AAEB-CBD28A170C05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479AB4-8396-C54E-9D40-4C38B24FC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76A767-B2AD-9F40-8410-0A02367AB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5EF1A-7D53-E244-9B3F-506C8C6B206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816269-9EC8-C845-83A1-95D187C213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8101" y="5842000"/>
            <a:ext cx="12298947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03370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3 Columns Textur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8893B7C4-2B9B-498D-A134-E9CE6B4CD4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object 3">
            <a:extLst>
              <a:ext uri="{FF2B5EF4-FFF2-40B4-BE49-F238E27FC236}">
                <a16:creationId xmlns:a16="http://schemas.microsoft.com/office/drawing/2014/main" id="{6B2B06E6-B604-4337-B1F1-3C2DC640E6C0}"/>
              </a:ext>
            </a:extLst>
          </p:cNvPr>
          <p:cNvSpPr/>
          <p:nvPr userDrawn="1"/>
        </p:nvSpPr>
        <p:spPr>
          <a:xfrm>
            <a:off x="460857" y="457200"/>
            <a:ext cx="11273790" cy="5943600"/>
          </a:xfrm>
          <a:custGeom>
            <a:avLst/>
            <a:gdLst/>
            <a:ahLst/>
            <a:cxnLst/>
            <a:rect l="l" t="t" r="r" b="b"/>
            <a:pathLst>
              <a:path w="11273790" h="5943600">
                <a:moveTo>
                  <a:pt x="0" y="5943600"/>
                </a:moveTo>
                <a:lnTo>
                  <a:pt x="11273637" y="5943600"/>
                </a:lnTo>
                <a:lnTo>
                  <a:pt x="11273637" y="0"/>
                </a:lnTo>
                <a:lnTo>
                  <a:pt x="0" y="0"/>
                </a:lnTo>
                <a:lnTo>
                  <a:pt x="0" y="5943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DFB04203-B718-214B-9405-08FED67C10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0683" y="1338467"/>
            <a:ext cx="10372090" cy="701494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 b="0" i="0">
                <a:solidFill>
                  <a:schemeClr val="tx1"/>
                </a:solidFill>
                <a:latin typeface="+mj-lt"/>
                <a:ea typeface="Baskerville Display PT" panose="02030602080406020203" pitchFamily="18" charset="77"/>
              </a:defRPr>
            </a:lvl1pPr>
          </a:lstStyle>
          <a:p>
            <a:pPr lvl="0"/>
            <a:r>
              <a:rPr lang="en-US"/>
              <a:t>Three-Column Slide</a:t>
            </a:r>
          </a:p>
        </p:txBody>
      </p:sp>
      <p:sp>
        <p:nvSpPr>
          <p:cNvPr id="41" name="object 9">
            <a:extLst>
              <a:ext uri="{FF2B5EF4-FFF2-40B4-BE49-F238E27FC236}">
                <a16:creationId xmlns:a16="http://schemas.microsoft.com/office/drawing/2014/main" id="{7CB51A33-1FF8-0549-864F-6EA97ACE3A72}"/>
              </a:ext>
            </a:extLst>
          </p:cNvPr>
          <p:cNvSpPr/>
          <p:nvPr userDrawn="1"/>
        </p:nvSpPr>
        <p:spPr>
          <a:xfrm>
            <a:off x="910683" y="909848"/>
            <a:ext cx="10372090" cy="0"/>
          </a:xfrm>
          <a:custGeom>
            <a:avLst/>
            <a:gdLst/>
            <a:ahLst/>
            <a:cxnLst/>
            <a:rect l="l" t="t" r="r" b="b"/>
            <a:pathLst>
              <a:path w="10372090">
                <a:moveTo>
                  <a:pt x="0" y="0"/>
                </a:moveTo>
                <a:lnTo>
                  <a:pt x="10371582" y="0"/>
                </a:lnTo>
              </a:path>
            </a:pathLst>
          </a:custGeom>
          <a:ln w="6350">
            <a:solidFill>
              <a:srgbClr val="2B338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05519AC-731E-4F22-939B-AB2FA6BC62D8}"/>
              </a:ext>
            </a:extLst>
          </p:cNvPr>
          <p:cNvSpPr txBox="1"/>
          <p:nvPr userDrawn="1"/>
        </p:nvSpPr>
        <p:spPr>
          <a:xfrm>
            <a:off x="11015664" y="6424338"/>
            <a:ext cx="571965" cy="1051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indent="0" algn="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00" b="1" i="0" u="none" strike="noStrike" kern="0" cap="none" spc="10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Arial" panose="020B0604020202020204" pitchFamily="34" charset="0"/>
              </a:rPr>
              <a:t>NEWMARK</a:t>
            </a:r>
          </a:p>
        </p:txBody>
      </p:sp>
      <p:sp>
        <p:nvSpPr>
          <p:cNvPr id="20" name="Slide Number Placeholder 6">
            <a:extLst>
              <a:ext uri="{FF2B5EF4-FFF2-40B4-BE49-F238E27FC236}">
                <a16:creationId xmlns:a16="http://schemas.microsoft.com/office/drawing/2014/main" id="{02F16F0C-7839-48DD-B0B9-35F83B9890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2194" y="6425525"/>
            <a:ext cx="209202" cy="105158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6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7E71D787-9731-4F43-9DD8-A7CC5AD22B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CA37B865-4D8B-4283-9377-B98D977552F1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09719" y="2076140"/>
            <a:ext cx="3200400" cy="521247"/>
          </a:xfrm>
          <a:prstGeom prst="rect">
            <a:avLst/>
          </a:prstGeom>
          <a:solidFill>
            <a:schemeClr val="accent4"/>
          </a:solidFill>
        </p:spPr>
        <p:txBody>
          <a:bodyPr lIns="274320" rIns="182880" anchor="ctr"/>
          <a:lstStyle>
            <a:lvl1pPr marL="0" indent="0">
              <a:spcAft>
                <a:spcPts val="0"/>
              </a:spcAft>
              <a:buNone/>
              <a:defRPr sz="1100" b="1" i="0" spc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Column One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B50E2CF0-BD71-4DC3-8F80-94B43B63CC96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909719" y="2601876"/>
            <a:ext cx="3200400" cy="3358997"/>
          </a:xfrm>
          <a:solidFill>
            <a:schemeClr val="bg1">
              <a:lumMod val="95000"/>
            </a:schemeClr>
          </a:solidFill>
        </p:spPr>
        <p:txBody>
          <a:bodyPr lIns="274320" tIns="182880" rIns="274320" bIns="18288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B3030F6D-E95C-4F7B-BAA5-C95877D79382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4489581" y="2076140"/>
            <a:ext cx="3200400" cy="521247"/>
          </a:xfrm>
          <a:prstGeom prst="rect">
            <a:avLst/>
          </a:prstGeom>
          <a:solidFill>
            <a:schemeClr val="accent4"/>
          </a:solidFill>
        </p:spPr>
        <p:txBody>
          <a:bodyPr lIns="274320" rIns="182880" anchor="ctr"/>
          <a:lstStyle>
            <a:lvl1pPr marL="0" indent="0">
              <a:spcAft>
                <a:spcPts val="0"/>
              </a:spcAft>
              <a:buNone/>
              <a:defRPr sz="1100" b="1" i="0" spc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Column Two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5EF72D3F-1A78-40FE-91C5-C20B39611C58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4489581" y="2601876"/>
            <a:ext cx="3200400" cy="3358997"/>
          </a:xfrm>
          <a:solidFill>
            <a:schemeClr val="bg1">
              <a:lumMod val="95000"/>
            </a:schemeClr>
          </a:solidFill>
        </p:spPr>
        <p:txBody>
          <a:bodyPr lIns="274320" tIns="182880" rIns="274320" bIns="18288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DEE6826B-9C83-42F2-ABED-0BEEF079237A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8069444" y="2076140"/>
            <a:ext cx="3200400" cy="521247"/>
          </a:xfrm>
          <a:prstGeom prst="rect">
            <a:avLst/>
          </a:prstGeom>
          <a:solidFill>
            <a:schemeClr val="accent4"/>
          </a:solidFill>
        </p:spPr>
        <p:txBody>
          <a:bodyPr lIns="274320" rIns="182880" anchor="ctr"/>
          <a:lstStyle>
            <a:lvl1pPr marL="0" indent="0">
              <a:spcAft>
                <a:spcPts val="0"/>
              </a:spcAft>
              <a:buNone/>
              <a:defRPr sz="1100" b="1" i="0" spc="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Column Three</a:t>
            </a:r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E65358B7-5257-4E92-92A0-71E20735B085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8069444" y="2601876"/>
            <a:ext cx="3200400" cy="3358997"/>
          </a:xfrm>
          <a:solidFill>
            <a:schemeClr val="bg1">
              <a:lumMod val="95000"/>
            </a:schemeClr>
          </a:solidFill>
        </p:spPr>
        <p:txBody>
          <a:bodyPr lIns="274320" tIns="182880" rIns="274320" bIns="18288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2126996F-1182-40FE-87DE-82E7668FA14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0683" y="1029075"/>
            <a:ext cx="10372090" cy="291636"/>
          </a:xfrm>
          <a:prstGeom prst="rect">
            <a:avLst/>
          </a:prstGeom>
        </p:spPr>
        <p:txBody>
          <a:bodyPr lIns="0" tIns="45720" bIns="45720"/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800" b="1" i="0" cap="all" spc="1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SUBHEADLINE  </a:t>
            </a:r>
          </a:p>
        </p:txBody>
      </p:sp>
    </p:spTree>
    <p:extLst>
      <p:ext uri="{BB962C8B-B14F-4D97-AF65-F5344CB8AC3E}">
        <p14:creationId xmlns:p14="http://schemas.microsoft.com/office/powerpoint/2010/main" val="27246095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peciality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94445599-230A-964E-B30D-F472507823E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1912" y="887969"/>
            <a:ext cx="11331957" cy="78638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500" b="0" i="0">
                <a:solidFill>
                  <a:schemeClr val="tx1"/>
                </a:solidFill>
                <a:latin typeface="+mj-lt"/>
                <a:ea typeface="Baskerville Display PT" panose="02030602080406020203" pitchFamily="18" charset="77"/>
              </a:defRPr>
            </a:lvl1pPr>
          </a:lstStyle>
          <a:p>
            <a:r>
              <a:rPr lang="en-US" spc="-45"/>
              <a:t>Specialty Practice Groups Client List</a:t>
            </a:r>
            <a:endParaRPr lang="en-US"/>
          </a:p>
        </p:txBody>
      </p:sp>
      <p:sp>
        <p:nvSpPr>
          <p:cNvPr id="41" name="Text Placeholder 4">
            <a:extLst>
              <a:ext uri="{FF2B5EF4-FFF2-40B4-BE49-F238E27FC236}">
                <a16:creationId xmlns:a16="http://schemas.microsoft.com/office/drawing/2014/main" id="{8A6E5EEA-9BE0-BE42-A027-D96AD4F6EB3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61913" y="1901063"/>
            <a:ext cx="5447986" cy="254540"/>
          </a:xfrm>
          <a:prstGeom prst="rect">
            <a:avLst/>
          </a:prstGeom>
        </p:spPr>
        <p:txBody>
          <a:bodyPr lIns="0" tIns="0" rIns="0"/>
          <a:lstStyle>
            <a:lvl1pPr marL="0" indent="0">
              <a:spcBef>
                <a:spcPts val="0"/>
              </a:spcBef>
              <a:buNone/>
              <a:defRPr sz="1100" b="0" i="1">
                <a:latin typeface="+mj-lt"/>
                <a:ea typeface="Baskerville Display PT" panose="02030602080406020203" pitchFamily="18" charset="77"/>
              </a:defRPr>
            </a:lvl1pPr>
          </a:lstStyle>
          <a:p>
            <a:pPr lvl="0"/>
            <a:r>
              <a:rPr lang="en-US"/>
              <a:t>Type of Specialty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0855E9-1939-4F48-9842-812D761B0E2F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61963" y="4118798"/>
            <a:ext cx="5438775" cy="2278923"/>
          </a:xfrm>
          <a:prstGeom prst="rect">
            <a:avLst/>
          </a:prstGeom>
        </p:spPr>
        <p:txBody>
          <a:bodyPr lIns="0" tIns="0" rIns="0" bIns="0" numCol="5"/>
          <a:lstStyle>
            <a:lvl1pPr marL="0" marR="0" indent="0" algn="l" defTabSz="914400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550" b="0" i="0" u="none" strike="noStrike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</a:p>
        </p:txBody>
      </p:sp>
      <p:sp>
        <p:nvSpPr>
          <p:cNvPr id="20" name="Picture Placeholder 3">
            <a:extLst>
              <a:ext uri="{FF2B5EF4-FFF2-40B4-BE49-F238E27FC236}">
                <a16:creationId xmlns:a16="http://schemas.microsoft.com/office/drawing/2014/main" id="{64AC56CA-5B3F-8846-AD40-394A75FBB9EE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6354713" y="2155603"/>
            <a:ext cx="973482" cy="606294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marL="0" indent="0" algn="ctr">
              <a:buNone/>
              <a:defRPr sz="11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LOGO</a:t>
            </a:r>
          </a:p>
        </p:txBody>
      </p:sp>
      <p:sp>
        <p:nvSpPr>
          <p:cNvPr id="21" name="Picture Placeholder 3">
            <a:extLst>
              <a:ext uri="{FF2B5EF4-FFF2-40B4-BE49-F238E27FC236}">
                <a16:creationId xmlns:a16="http://schemas.microsoft.com/office/drawing/2014/main" id="{250B8723-E785-DB4E-ABFC-B400A9C27DB9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7471132" y="2155603"/>
            <a:ext cx="973482" cy="606294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LOGO</a:t>
            </a:r>
          </a:p>
        </p:txBody>
      </p:sp>
      <p:sp>
        <p:nvSpPr>
          <p:cNvPr id="22" name="Picture Placeholder 3">
            <a:extLst>
              <a:ext uri="{FF2B5EF4-FFF2-40B4-BE49-F238E27FC236}">
                <a16:creationId xmlns:a16="http://schemas.microsoft.com/office/drawing/2014/main" id="{9C484593-8150-514E-8A8F-F41DF325D9DD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8608815" y="2155603"/>
            <a:ext cx="973482" cy="606294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marL="0" indent="0" algn="ctr">
              <a:buNone/>
              <a:defRPr sz="11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LOGO</a:t>
            </a:r>
          </a:p>
        </p:txBody>
      </p:sp>
      <p:sp>
        <p:nvSpPr>
          <p:cNvPr id="23" name="Picture Placeholder 3">
            <a:extLst>
              <a:ext uri="{FF2B5EF4-FFF2-40B4-BE49-F238E27FC236}">
                <a16:creationId xmlns:a16="http://schemas.microsoft.com/office/drawing/2014/main" id="{D9B7FFC7-F2D9-7945-AE6C-9513BF1A8FC4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9725234" y="2155603"/>
            <a:ext cx="973482" cy="606294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marL="0" indent="0" algn="ctr">
              <a:buNone/>
              <a:defRPr sz="11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LOGO</a:t>
            </a:r>
          </a:p>
        </p:txBody>
      </p:sp>
      <p:sp>
        <p:nvSpPr>
          <p:cNvPr id="24" name="Picture Placeholder 3">
            <a:extLst>
              <a:ext uri="{FF2B5EF4-FFF2-40B4-BE49-F238E27FC236}">
                <a16:creationId xmlns:a16="http://schemas.microsoft.com/office/drawing/2014/main" id="{63E09438-C365-BC4B-9ED8-81648882545F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10820387" y="2155603"/>
            <a:ext cx="973482" cy="606294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marL="0" indent="0" algn="ctr">
              <a:buNone/>
              <a:defRPr sz="11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LOGO</a:t>
            </a:r>
          </a:p>
        </p:txBody>
      </p:sp>
      <p:sp>
        <p:nvSpPr>
          <p:cNvPr id="25" name="Picture Placeholder 3">
            <a:extLst>
              <a:ext uri="{FF2B5EF4-FFF2-40B4-BE49-F238E27FC236}">
                <a16:creationId xmlns:a16="http://schemas.microsoft.com/office/drawing/2014/main" id="{84055A71-ED24-9741-A04B-91172D6A4AF8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6354713" y="2931780"/>
            <a:ext cx="973482" cy="606294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marL="0" indent="0" algn="ctr">
              <a:buNone/>
              <a:defRPr sz="11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LOGO</a:t>
            </a:r>
          </a:p>
        </p:txBody>
      </p:sp>
      <p:sp>
        <p:nvSpPr>
          <p:cNvPr id="26" name="Picture Placeholder 3">
            <a:extLst>
              <a:ext uri="{FF2B5EF4-FFF2-40B4-BE49-F238E27FC236}">
                <a16:creationId xmlns:a16="http://schemas.microsoft.com/office/drawing/2014/main" id="{40E02593-1F6E-4D48-B882-AA7582032D79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7471132" y="2931780"/>
            <a:ext cx="973482" cy="606294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marL="0" indent="0" algn="ctr">
              <a:buNone/>
              <a:defRPr sz="11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LOGO</a:t>
            </a:r>
          </a:p>
        </p:txBody>
      </p:sp>
      <p:sp>
        <p:nvSpPr>
          <p:cNvPr id="31" name="Picture Placeholder 3">
            <a:extLst>
              <a:ext uri="{FF2B5EF4-FFF2-40B4-BE49-F238E27FC236}">
                <a16:creationId xmlns:a16="http://schemas.microsoft.com/office/drawing/2014/main" id="{83ED1190-1703-5340-993F-22EB9DC0AF28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8608815" y="2931780"/>
            <a:ext cx="973482" cy="606294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marL="0" indent="0" algn="ctr">
              <a:buNone/>
              <a:defRPr sz="11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LOGO</a:t>
            </a:r>
          </a:p>
        </p:txBody>
      </p:sp>
      <p:sp>
        <p:nvSpPr>
          <p:cNvPr id="32" name="Picture Placeholder 3">
            <a:extLst>
              <a:ext uri="{FF2B5EF4-FFF2-40B4-BE49-F238E27FC236}">
                <a16:creationId xmlns:a16="http://schemas.microsoft.com/office/drawing/2014/main" id="{C6AFE596-3A47-8345-A456-7409A3BCD16C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9725234" y="2931780"/>
            <a:ext cx="973482" cy="606294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marL="0" indent="0" algn="ctr">
              <a:buNone/>
              <a:defRPr sz="11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LOGO</a:t>
            </a:r>
          </a:p>
        </p:txBody>
      </p:sp>
      <p:sp>
        <p:nvSpPr>
          <p:cNvPr id="33" name="Picture Placeholder 3">
            <a:extLst>
              <a:ext uri="{FF2B5EF4-FFF2-40B4-BE49-F238E27FC236}">
                <a16:creationId xmlns:a16="http://schemas.microsoft.com/office/drawing/2014/main" id="{89441967-E413-5A49-8E55-1C8EBD30A5D1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10820387" y="2931780"/>
            <a:ext cx="973482" cy="606294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marL="0" indent="0" algn="ctr">
              <a:buNone/>
              <a:defRPr sz="11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LOGO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2CDCAFD5-F960-5F45-A4DC-288BA253B5C6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354713" y="1901063"/>
            <a:ext cx="5438825" cy="254540"/>
          </a:xfrm>
          <a:prstGeom prst="rect">
            <a:avLst/>
          </a:prstGeom>
        </p:spPr>
        <p:txBody>
          <a:bodyPr lIns="0" tIns="0" rIns="0"/>
          <a:lstStyle>
            <a:lvl1pPr marL="0" indent="0">
              <a:spcBef>
                <a:spcPts val="0"/>
              </a:spcBef>
              <a:buNone/>
              <a:defRPr sz="1100" b="0" i="1">
                <a:latin typeface="+mj-lt"/>
                <a:ea typeface="Baskerville Display PT" panose="02030602080406020203" pitchFamily="18" charset="77"/>
              </a:defRPr>
            </a:lvl1pPr>
          </a:lstStyle>
          <a:p>
            <a:pPr lvl="0"/>
            <a:r>
              <a:rPr lang="en-US"/>
              <a:t>Type of Specialty</a:t>
            </a:r>
          </a:p>
        </p:txBody>
      </p:sp>
      <p:sp>
        <p:nvSpPr>
          <p:cNvPr id="43" name="object 3">
            <a:extLst>
              <a:ext uri="{FF2B5EF4-FFF2-40B4-BE49-F238E27FC236}">
                <a16:creationId xmlns:a16="http://schemas.microsoft.com/office/drawing/2014/main" id="{7B59D5D3-CCAB-4E43-B3BF-A46D59A47995}"/>
              </a:ext>
            </a:extLst>
          </p:cNvPr>
          <p:cNvSpPr/>
          <p:nvPr userDrawn="1"/>
        </p:nvSpPr>
        <p:spPr>
          <a:xfrm flipV="1">
            <a:off x="6354383" y="3807502"/>
            <a:ext cx="5439155" cy="162200"/>
          </a:xfrm>
          <a:custGeom>
            <a:avLst/>
            <a:gdLst/>
            <a:ahLst/>
            <a:cxnLst/>
            <a:rect l="l" t="t" r="r" b="b"/>
            <a:pathLst>
              <a:path w="11268710">
                <a:moveTo>
                  <a:pt x="0" y="0"/>
                </a:moveTo>
                <a:lnTo>
                  <a:pt x="11268684" y="0"/>
                </a:lnTo>
              </a:path>
            </a:pathLst>
          </a:custGeom>
          <a:ln w="6350">
            <a:solidFill>
              <a:schemeClr val="accent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3">
            <a:extLst>
              <a:ext uri="{FF2B5EF4-FFF2-40B4-BE49-F238E27FC236}">
                <a16:creationId xmlns:a16="http://schemas.microsoft.com/office/drawing/2014/main" id="{13759F35-E6F2-614E-B3BB-7246375F58E9}"/>
              </a:ext>
            </a:extLst>
          </p:cNvPr>
          <p:cNvSpPr/>
          <p:nvPr userDrawn="1"/>
        </p:nvSpPr>
        <p:spPr>
          <a:xfrm flipV="1">
            <a:off x="470744" y="3807502"/>
            <a:ext cx="5439155" cy="162200"/>
          </a:xfrm>
          <a:custGeom>
            <a:avLst/>
            <a:gdLst/>
            <a:ahLst/>
            <a:cxnLst/>
            <a:rect l="l" t="t" r="r" b="b"/>
            <a:pathLst>
              <a:path w="11268710">
                <a:moveTo>
                  <a:pt x="0" y="0"/>
                </a:moveTo>
                <a:lnTo>
                  <a:pt x="11268684" y="0"/>
                </a:lnTo>
              </a:path>
            </a:pathLst>
          </a:custGeom>
          <a:ln w="6350">
            <a:solidFill>
              <a:schemeClr val="accent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Picture Placeholder 3">
            <a:extLst>
              <a:ext uri="{FF2B5EF4-FFF2-40B4-BE49-F238E27FC236}">
                <a16:creationId xmlns:a16="http://schemas.microsoft.com/office/drawing/2014/main" id="{CFE50CB8-6832-B64E-A6A0-48FE010692B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61913" y="2155603"/>
            <a:ext cx="973482" cy="606294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marL="0" indent="0" algn="ctr">
              <a:buNone/>
              <a:defRPr sz="11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LOGO</a:t>
            </a:r>
          </a:p>
        </p:txBody>
      </p:sp>
      <p:sp>
        <p:nvSpPr>
          <p:cNvPr id="46" name="Picture Placeholder 3">
            <a:extLst>
              <a:ext uri="{FF2B5EF4-FFF2-40B4-BE49-F238E27FC236}">
                <a16:creationId xmlns:a16="http://schemas.microsoft.com/office/drawing/2014/main" id="{BADCB12C-092A-DF44-A0ED-933B5F01CCCE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578332" y="2155603"/>
            <a:ext cx="973482" cy="606294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LOGO</a:t>
            </a:r>
          </a:p>
        </p:txBody>
      </p:sp>
      <p:sp>
        <p:nvSpPr>
          <p:cNvPr id="47" name="Picture Placeholder 3">
            <a:extLst>
              <a:ext uri="{FF2B5EF4-FFF2-40B4-BE49-F238E27FC236}">
                <a16:creationId xmlns:a16="http://schemas.microsoft.com/office/drawing/2014/main" id="{AE204CFD-384C-1C4C-B5B5-FC87AFFFE63F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2716015" y="2155603"/>
            <a:ext cx="973482" cy="606294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marL="0" indent="0" algn="ctr">
              <a:buNone/>
              <a:defRPr sz="11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LOGO</a:t>
            </a:r>
          </a:p>
        </p:txBody>
      </p:sp>
      <p:sp>
        <p:nvSpPr>
          <p:cNvPr id="48" name="Picture Placeholder 3">
            <a:extLst>
              <a:ext uri="{FF2B5EF4-FFF2-40B4-BE49-F238E27FC236}">
                <a16:creationId xmlns:a16="http://schemas.microsoft.com/office/drawing/2014/main" id="{B3E554B9-83D8-9942-9476-27EBB3676DCD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3832434" y="2155603"/>
            <a:ext cx="973482" cy="606294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marL="0" indent="0" algn="ctr">
              <a:buNone/>
              <a:defRPr sz="11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LOGO</a:t>
            </a:r>
          </a:p>
        </p:txBody>
      </p:sp>
      <p:sp>
        <p:nvSpPr>
          <p:cNvPr id="49" name="Picture Placeholder 3">
            <a:extLst>
              <a:ext uri="{FF2B5EF4-FFF2-40B4-BE49-F238E27FC236}">
                <a16:creationId xmlns:a16="http://schemas.microsoft.com/office/drawing/2014/main" id="{815B1F80-654C-1843-A3DC-40361932CD4F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4927587" y="2155603"/>
            <a:ext cx="973482" cy="606294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marL="0" indent="0" algn="ctr">
              <a:buNone/>
              <a:defRPr sz="11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LOGO</a:t>
            </a:r>
          </a:p>
        </p:txBody>
      </p:sp>
      <p:sp>
        <p:nvSpPr>
          <p:cNvPr id="50" name="Picture Placeholder 3">
            <a:extLst>
              <a:ext uri="{FF2B5EF4-FFF2-40B4-BE49-F238E27FC236}">
                <a16:creationId xmlns:a16="http://schemas.microsoft.com/office/drawing/2014/main" id="{8C8EF82E-E059-CB48-8980-96CCB0E7CDA8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461913" y="2931780"/>
            <a:ext cx="973482" cy="606294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marL="0" indent="0" algn="ctr">
              <a:buNone/>
              <a:defRPr sz="11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LOGO</a:t>
            </a:r>
          </a:p>
        </p:txBody>
      </p:sp>
      <p:sp>
        <p:nvSpPr>
          <p:cNvPr id="51" name="Picture Placeholder 3">
            <a:extLst>
              <a:ext uri="{FF2B5EF4-FFF2-40B4-BE49-F238E27FC236}">
                <a16:creationId xmlns:a16="http://schemas.microsoft.com/office/drawing/2014/main" id="{EF0EF1FD-3800-294C-B945-0BEFE262098A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1578332" y="2931780"/>
            <a:ext cx="973482" cy="606294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marL="0" indent="0" algn="ctr">
              <a:buNone/>
              <a:defRPr sz="11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LOGO</a:t>
            </a:r>
          </a:p>
        </p:txBody>
      </p:sp>
      <p:sp>
        <p:nvSpPr>
          <p:cNvPr id="52" name="Picture Placeholder 3">
            <a:extLst>
              <a:ext uri="{FF2B5EF4-FFF2-40B4-BE49-F238E27FC236}">
                <a16:creationId xmlns:a16="http://schemas.microsoft.com/office/drawing/2014/main" id="{17889FA1-B2C2-A74F-9514-1E01792EA030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2716015" y="2931780"/>
            <a:ext cx="973482" cy="606294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marL="0" indent="0" algn="ctr">
              <a:buNone/>
              <a:defRPr sz="11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LOGO</a:t>
            </a:r>
          </a:p>
        </p:txBody>
      </p:sp>
      <p:sp>
        <p:nvSpPr>
          <p:cNvPr id="53" name="Picture Placeholder 3">
            <a:extLst>
              <a:ext uri="{FF2B5EF4-FFF2-40B4-BE49-F238E27FC236}">
                <a16:creationId xmlns:a16="http://schemas.microsoft.com/office/drawing/2014/main" id="{D4645989-1343-AA44-94FD-74529AF61DC2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3832434" y="2931780"/>
            <a:ext cx="973482" cy="606294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marL="0" indent="0" algn="ctr">
              <a:buNone/>
              <a:defRPr sz="11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LOGO</a:t>
            </a:r>
          </a:p>
        </p:txBody>
      </p:sp>
      <p:sp>
        <p:nvSpPr>
          <p:cNvPr id="54" name="Picture Placeholder 3">
            <a:extLst>
              <a:ext uri="{FF2B5EF4-FFF2-40B4-BE49-F238E27FC236}">
                <a16:creationId xmlns:a16="http://schemas.microsoft.com/office/drawing/2014/main" id="{5A2CF46D-DBB8-3B4D-98A1-1E00707221FD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4927587" y="2931780"/>
            <a:ext cx="973482" cy="606294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marL="0" indent="0" algn="ctr">
              <a:buNone/>
              <a:defRPr sz="1100" b="1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LOGO</a:t>
            </a:r>
          </a:p>
        </p:txBody>
      </p:sp>
      <p:sp>
        <p:nvSpPr>
          <p:cNvPr id="55" name="Text Placeholder 2">
            <a:extLst>
              <a:ext uri="{FF2B5EF4-FFF2-40B4-BE49-F238E27FC236}">
                <a16:creationId xmlns:a16="http://schemas.microsoft.com/office/drawing/2014/main" id="{95DE821F-7BC3-484C-8C5A-FE0DE8B78156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6353097" y="4118798"/>
            <a:ext cx="5438775" cy="2278923"/>
          </a:xfrm>
          <a:prstGeom prst="rect">
            <a:avLst/>
          </a:prstGeom>
        </p:spPr>
        <p:txBody>
          <a:bodyPr lIns="0" tIns="0" rIns="0" bIns="0" numCol="5"/>
          <a:lstStyle>
            <a:lvl1pPr marL="0" marR="0" indent="0" algn="l" defTabSz="914400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550" b="0" i="0" u="none" strike="noStrike" smtClean="0"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  <a:b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</a:br>
            <a:r>
              <a:rPr lang="en-US">
                <a:solidFill>
                  <a:srgbClr val="010302"/>
                </a:solidFill>
                <a:effectLst/>
                <a:latin typeface="Arial" panose="020B0604020202020204" pitchFamily="34" charset="0"/>
              </a:rPr>
              <a:t>Client and Company Name</a:t>
            </a:r>
          </a:p>
        </p:txBody>
      </p:sp>
      <p:sp>
        <p:nvSpPr>
          <p:cNvPr id="57" name="Slide Number Placeholder 6">
            <a:extLst>
              <a:ext uri="{FF2B5EF4-FFF2-40B4-BE49-F238E27FC236}">
                <a16:creationId xmlns:a16="http://schemas.microsoft.com/office/drawing/2014/main" id="{8162301F-7361-4FCE-9D93-541EFB2059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2194" y="6425525"/>
            <a:ext cx="209202" cy="105158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6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7E71D787-9731-4F43-9DD8-A7CC5AD22B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0EECB52F-43E5-42A1-A081-9F181B757BF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913" y="578578"/>
            <a:ext cx="11272886" cy="291636"/>
          </a:xfrm>
          <a:prstGeom prst="rect">
            <a:avLst/>
          </a:prstGeom>
        </p:spPr>
        <p:txBody>
          <a:bodyPr lIns="0" tIns="45720" bIns="4572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800" b="1" i="0" cap="all" spc="1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SUBHEADLINE</a:t>
            </a:r>
          </a:p>
        </p:txBody>
      </p:sp>
    </p:spTree>
    <p:extLst>
      <p:ext uri="{BB962C8B-B14F-4D97-AF65-F5344CB8AC3E}">
        <p14:creationId xmlns:p14="http://schemas.microsoft.com/office/powerpoint/2010/main" val="23910962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peciality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94445599-230A-964E-B30D-F472507823E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1912" y="887969"/>
            <a:ext cx="11260395" cy="78638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500" b="0" i="0">
                <a:solidFill>
                  <a:schemeClr val="tx1"/>
                </a:solidFill>
                <a:latin typeface="+mj-lt"/>
                <a:ea typeface="Baskerville Display PT" panose="02030602080406020203" pitchFamily="18" charset="77"/>
              </a:defRPr>
            </a:lvl1pPr>
          </a:lstStyle>
          <a:p>
            <a:pPr lvl="0"/>
            <a:r>
              <a:rPr lang="en-US" spc="-45"/>
              <a:t>Specialty Practice Groups Overview</a:t>
            </a:r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D7A77080-5FF3-B240-8073-D2EBC8B83A8E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461912" y="2016297"/>
            <a:ext cx="1900288" cy="18942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marL="0" indent="0" algn="ctr">
              <a:buNone/>
              <a:defRPr sz="1100" b="1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28" name="Picture Placeholder 3">
            <a:extLst>
              <a:ext uri="{FF2B5EF4-FFF2-40B4-BE49-F238E27FC236}">
                <a16:creationId xmlns:a16="http://schemas.microsoft.com/office/drawing/2014/main" id="{38BE1851-4F33-304F-81F2-148F3C5605FA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461912" y="4251497"/>
            <a:ext cx="1900288" cy="18942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marL="0" indent="0" algn="ctr">
              <a:buNone/>
              <a:defRPr sz="1100" b="1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29" name="Picture Placeholder 3">
            <a:extLst>
              <a:ext uri="{FF2B5EF4-FFF2-40B4-BE49-F238E27FC236}">
                <a16:creationId xmlns:a16="http://schemas.microsoft.com/office/drawing/2014/main" id="{73C65A4F-F2CD-F341-B0A9-A62CED30E2B9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2747912" y="2016297"/>
            <a:ext cx="1900288" cy="18942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marL="0" indent="0" algn="ctr">
              <a:buNone/>
              <a:defRPr sz="1100" b="1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30" name="Picture Placeholder 3">
            <a:extLst>
              <a:ext uri="{FF2B5EF4-FFF2-40B4-BE49-F238E27FC236}">
                <a16:creationId xmlns:a16="http://schemas.microsoft.com/office/drawing/2014/main" id="{4F4B9AD1-CC28-B846-904A-B72E1F2C3F90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2747912" y="4251497"/>
            <a:ext cx="1900288" cy="18942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marL="0" indent="0" algn="ctr">
              <a:buNone/>
              <a:defRPr sz="1100" b="1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31" name="Picture Placeholder 3">
            <a:extLst>
              <a:ext uri="{FF2B5EF4-FFF2-40B4-BE49-F238E27FC236}">
                <a16:creationId xmlns:a16="http://schemas.microsoft.com/office/drawing/2014/main" id="{8D5D8EA9-8F24-B443-BA2F-53BCE9EA878E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5033912" y="2016297"/>
            <a:ext cx="1900288" cy="18942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marL="0" indent="0" algn="ctr">
              <a:buNone/>
              <a:defRPr sz="1100" b="1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32" name="Picture Placeholder 3">
            <a:extLst>
              <a:ext uri="{FF2B5EF4-FFF2-40B4-BE49-F238E27FC236}">
                <a16:creationId xmlns:a16="http://schemas.microsoft.com/office/drawing/2014/main" id="{736FED1D-0516-6F41-88E8-A41BC68B6E94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5033912" y="4251497"/>
            <a:ext cx="1900288" cy="18942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marL="0" indent="0" algn="ctr">
              <a:buNone/>
              <a:defRPr sz="1100" b="1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33" name="Picture Placeholder 3">
            <a:extLst>
              <a:ext uri="{FF2B5EF4-FFF2-40B4-BE49-F238E27FC236}">
                <a16:creationId xmlns:a16="http://schemas.microsoft.com/office/drawing/2014/main" id="{B17BB3CD-F6DF-E94E-9C60-71A46C63718D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7319912" y="2016297"/>
            <a:ext cx="1900288" cy="18942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marL="0" indent="0" algn="ctr">
              <a:buNone/>
              <a:defRPr sz="1100" b="1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34" name="Picture Placeholder 3">
            <a:extLst>
              <a:ext uri="{FF2B5EF4-FFF2-40B4-BE49-F238E27FC236}">
                <a16:creationId xmlns:a16="http://schemas.microsoft.com/office/drawing/2014/main" id="{CE2D8B95-807F-1048-BDB7-A5803F2A4DF3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7319912" y="4251497"/>
            <a:ext cx="1900288" cy="18942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marL="0" indent="0" algn="ctr">
              <a:buNone/>
              <a:defRPr sz="1100" b="1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35" name="Picture Placeholder 3">
            <a:extLst>
              <a:ext uri="{FF2B5EF4-FFF2-40B4-BE49-F238E27FC236}">
                <a16:creationId xmlns:a16="http://schemas.microsoft.com/office/drawing/2014/main" id="{F8F9B277-186B-C14F-AD22-B9BE8D378169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9605912" y="2016297"/>
            <a:ext cx="1900288" cy="18942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marL="0" indent="0" algn="ctr">
              <a:buNone/>
              <a:defRPr sz="1100" b="1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8BB81B43-6B0F-F646-9266-DD1F4C4E8077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61913" y="3925705"/>
            <a:ext cx="1900288" cy="204229"/>
          </a:xfrm>
          <a:prstGeom prst="rect">
            <a:avLst/>
          </a:prstGeom>
        </p:spPr>
        <p:txBody>
          <a:bodyPr lIns="0" tIns="45720" rIns="0"/>
          <a:lstStyle>
            <a:lvl1pPr marL="0" indent="0">
              <a:spcBef>
                <a:spcPts val="0"/>
              </a:spcBef>
              <a:buNone/>
              <a:defRPr sz="900" b="0" i="1">
                <a:latin typeface="Times New Roman" panose="02020603050405020304" pitchFamily="18" charset="0"/>
                <a:ea typeface="Baskerville Display PT" panose="02030602080406020203" pitchFamily="18" charset="77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Icon Caption</a:t>
            </a:r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8363F6CF-0844-FA43-BB70-1EA2B915082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2748256" y="3925705"/>
            <a:ext cx="1900288" cy="204229"/>
          </a:xfrm>
          <a:prstGeom prst="rect">
            <a:avLst/>
          </a:prstGeom>
        </p:spPr>
        <p:txBody>
          <a:bodyPr lIns="0" tIns="45720" rIns="0"/>
          <a:lstStyle>
            <a:lvl1pPr marL="0" indent="0">
              <a:spcBef>
                <a:spcPts val="0"/>
              </a:spcBef>
              <a:buNone/>
              <a:defRPr sz="900" b="0" i="1">
                <a:latin typeface="Times New Roman" panose="02020603050405020304" pitchFamily="18" charset="0"/>
                <a:ea typeface="Baskerville Display PT" panose="02030602080406020203" pitchFamily="18" charset="77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Icon Caption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F948C46C-13E5-3B4E-BFD7-540C1CB254B6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032625" y="3925705"/>
            <a:ext cx="1900288" cy="204229"/>
          </a:xfrm>
          <a:prstGeom prst="rect">
            <a:avLst/>
          </a:prstGeom>
        </p:spPr>
        <p:txBody>
          <a:bodyPr lIns="0" tIns="45720" rIns="0"/>
          <a:lstStyle>
            <a:lvl1pPr marL="0" indent="0">
              <a:spcBef>
                <a:spcPts val="0"/>
              </a:spcBef>
              <a:buNone/>
              <a:defRPr sz="900" b="0" i="1">
                <a:latin typeface="Times New Roman" panose="02020603050405020304" pitchFamily="18" charset="0"/>
                <a:ea typeface="Baskerville Display PT" panose="02030602080406020203" pitchFamily="18" charset="77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Icon Caption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9F92C333-FE15-5445-9E27-E1D2BC768F0B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318968" y="3925705"/>
            <a:ext cx="1900288" cy="204229"/>
          </a:xfrm>
          <a:prstGeom prst="rect">
            <a:avLst/>
          </a:prstGeom>
        </p:spPr>
        <p:txBody>
          <a:bodyPr lIns="0" tIns="45720" rIns="0"/>
          <a:lstStyle>
            <a:lvl1pPr marL="0" indent="0">
              <a:spcBef>
                <a:spcPts val="0"/>
              </a:spcBef>
              <a:buNone/>
              <a:defRPr sz="900" b="0" i="1">
                <a:latin typeface="Times New Roman" panose="02020603050405020304" pitchFamily="18" charset="0"/>
                <a:ea typeface="Baskerville Display PT" panose="02030602080406020203" pitchFamily="18" charset="77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Icon Caption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0106A325-E0A7-BD43-953C-D998D73C4DC3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9604625" y="3935230"/>
            <a:ext cx="1900288" cy="204229"/>
          </a:xfrm>
          <a:prstGeom prst="rect">
            <a:avLst/>
          </a:prstGeom>
        </p:spPr>
        <p:txBody>
          <a:bodyPr lIns="0" tIns="45720" rIns="0"/>
          <a:lstStyle>
            <a:lvl1pPr marL="0" indent="0">
              <a:spcBef>
                <a:spcPts val="0"/>
              </a:spcBef>
              <a:buNone/>
              <a:defRPr sz="900" b="0" i="1">
                <a:latin typeface="Times New Roman" panose="02020603050405020304" pitchFamily="18" charset="0"/>
                <a:ea typeface="Baskerville Display PT" panose="02030602080406020203" pitchFamily="18" charset="77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Icon Caption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6DB4EEFD-F14F-A54C-8C31-6A8FC0A34E00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61913" y="6159447"/>
            <a:ext cx="1900288" cy="204229"/>
          </a:xfrm>
          <a:prstGeom prst="rect">
            <a:avLst/>
          </a:prstGeom>
        </p:spPr>
        <p:txBody>
          <a:bodyPr lIns="0" tIns="45720" rIns="0"/>
          <a:lstStyle>
            <a:lvl1pPr marL="0" indent="0">
              <a:spcBef>
                <a:spcPts val="0"/>
              </a:spcBef>
              <a:buNone/>
              <a:defRPr sz="900" b="0" i="1">
                <a:latin typeface="Times New Roman" panose="02020603050405020304" pitchFamily="18" charset="0"/>
                <a:ea typeface="Baskerville Display PT" panose="02030602080406020203" pitchFamily="18" charset="77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Icon Caption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4C4DA8B7-0EF0-9843-B6DC-6284A8DFB2E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2748256" y="6159447"/>
            <a:ext cx="1900288" cy="204229"/>
          </a:xfrm>
          <a:prstGeom prst="rect">
            <a:avLst/>
          </a:prstGeom>
        </p:spPr>
        <p:txBody>
          <a:bodyPr lIns="0" tIns="45720" rIns="0"/>
          <a:lstStyle>
            <a:lvl1pPr marL="0" indent="0">
              <a:spcBef>
                <a:spcPts val="0"/>
              </a:spcBef>
              <a:buNone/>
              <a:defRPr sz="900" b="0" i="1">
                <a:latin typeface="Times New Roman" panose="02020603050405020304" pitchFamily="18" charset="0"/>
                <a:ea typeface="Baskerville Display PT" panose="02030602080406020203" pitchFamily="18" charset="77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Icon Caption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8EE31D2F-2F26-3F4F-B2E9-E4B814243447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032625" y="6159447"/>
            <a:ext cx="1900288" cy="204229"/>
          </a:xfrm>
          <a:prstGeom prst="rect">
            <a:avLst/>
          </a:prstGeom>
        </p:spPr>
        <p:txBody>
          <a:bodyPr lIns="0" tIns="45720" rIns="0"/>
          <a:lstStyle>
            <a:lvl1pPr marL="0" indent="0">
              <a:spcBef>
                <a:spcPts val="0"/>
              </a:spcBef>
              <a:buNone/>
              <a:defRPr sz="900" b="0" i="1">
                <a:latin typeface="Times New Roman" panose="02020603050405020304" pitchFamily="18" charset="0"/>
                <a:ea typeface="Baskerville Display PT" panose="02030602080406020203" pitchFamily="18" charset="77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Icon Caption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BC34051A-3D30-2C43-865A-B961AFA19226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318968" y="6159447"/>
            <a:ext cx="1900288" cy="204229"/>
          </a:xfrm>
          <a:prstGeom prst="rect">
            <a:avLst/>
          </a:prstGeom>
        </p:spPr>
        <p:txBody>
          <a:bodyPr lIns="0" tIns="45720" rIns="0"/>
          <a:lstStyle>
            <a:lvl1pPr marL="0" indent="0">
              <a:spcBef>
                <a:spcPts val="0"/>
              </a:spcBef>
              <a:buNone/>
              <a:defRPr sz="900" b="0" i="1">
                <a:latin typeface="Times New Roman" panose="02020603050405020304" pitchFamily="18" charset="0"/>
                <a:ea typeface="Baskerville Display PT" panose="02030602080406020203" pitchFamily="18" charset="77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Icon Caption</a:t>
            </a:r>
          </a:p>
        </p:txBody>
      </p:sp>
      <p:sp>
        <p:nvSpPr>
          <p:cNvPr id="24" name="Picture Placeholder 3">
            <a:extLst>
              <a:ext uri="{FF2B5EF4-FFF2-40B4-BE49-F238E27FC236}">
                <a16:creationId xmlns:a16="http://schemas.microsoft.com/office/drawing/2014/main" id="{AAE49066-B5E9-FD4C-B23F-501DBC8FAA17}"/>
              </a:ext>
            </a:extLst>
          </p:cNvPr>
          <p:cNvSpPr>
            <a:spLocks noGrp="1"/>
          </p:cNvSpPr>
          <p:nvPr>
            <p:ph type="pic" sz="quarter" idx="49" hasCustomPrompt="1"/>
          </p:nvPr>
        </p:nvSpPr>
        <p:spPr>
          <a:xfrm>
            <a:off x="9605912" y="4251497"/>
            <a:ext cx="1900288" cy="18942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marL="0" indent="0" algn="ctr">
              <a:buNone/>
              <a:defRPr sz="1100" b="1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B85082DD-39A0-3D4A-820D-542AB2A78823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9604968" y="6159447"/>
            <a:ext cx="1900288" cy="204229"/>
          </a:xfrm>
          <a:prstGeom prst="rect">
            <a:avLst/>
          </a:prstGeom>
        </p:spPr>
        <p:txBody>
          <a:bodyPr lIns="0" tIns="45720" rIns="0"/>
          <a:lstStyle>
            <a:lvl1pPr marL="0" indent="0">
              <a:spcBef>
                <a:spcPts val="0"/>
              </a:spcBef>
              <a:buNone/>
              <a:defRPr sz="900" b="0" i="1">
                <a:latin typeface="Times New Roman" panose="02020603050405020304" pitchFamily="18" charset="0"/>
                <a:ea typeface="Baskerville Display PT" panose="02030602080406020203" pitchFamily="18" charset="77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Icon Caption</a:t>
            </a:r>
          </a:p>
        </p:txBody>
      </p:sp>
      <p:sp>
        <p:nvSpPr>
          <p:cNvPr id="27" name="Slide Number Placeholder 6">
            <a:extLst>
              <a:ext uri="{FF2B5EF4-FFF2-40B4-BE49-F238E27FC236}">
                <a16:creationId xmlns:a16="http://schemas.microsoft.com/office/drawing/2014/main" id="{EF88BEEF-E986-44BA-9C8B-0EB7B15D5A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2194" y="6425525"/>
            <a:ext cx="209202" cy="105158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6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7E71D787-9731-4F43-9DD8-A7CC5AD22B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C4DFFF7C-25BA-4C9C-B1B1-15CFBD7682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913" y="578578"/>
            <a:ext cx="11272886" cy="291636"/>
          </a:xfrm>
          <a:prstGeom prst="rect">
            <a:avLst/>
          </a:prstGeom>
        </p:spPr>
        <p:txBody>
          <a:bodyPr lIns="0" tIns="45720" bIns="4572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800" b="1" i="0" cap="all" spc="1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SUBHEADLINE</a:t>
            </a:r>
          </a:p>
        </p:txBody>
      </p:sp>
    </p:spTree>
    <p:extLst>
      <p:ext uri="{BB962C8B-B14F-4D97-AF65-F5344CB8AC3E}">
        <p14:creationId xmlns:p14="http://schemas.microsoft.com/office/powerpoint/2010/main" val="39838146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List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94445599-230A-964E-B30D-F472507823E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1912" y="887969"/>
            <a:ext cx="11279484" cy="78638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500" b="0" i="0">
                <a:solidFill>
                  <a:schemeClr val="tx1"/>
                </a:solidFill>
                <a:latin typeface="+mj-lt"/>
                <a:ea typeface="Baskerville Display PT" panose="02030602080406020203" pitchFamily="18" charset="77"/>
              </a:defRPr>
            </a:lvl1pPr>
          </a:lstStyle>
          <a:p>
            <a:pPr lvl="0"/>
            <a:r>
              <a:rPr lang="en-US" spc="-45"/>
              <a:t>Transactions/Listings Slide</a:t>
            </a:r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D7A77080-5FF3-B240-8073-D2EBC8B83A8E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461912" y="2284080"/>
            <a:ext cx="1910585" cy="83123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marL="0" indent="0" algn="ctr">
              <a:buNone/>
              <a:defRPr sz="1100" b="1" i="0">
                <a:solidFill>
                  <a:schemeClr val="accent3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Listing Slide</a:t>
            </a:r>
          </a:p>
        </p:txBody>
      </p:sp>
      <p:sp>
        <p:nvSpPr>
          <p:cNvPr id="109" name="Picture Placeholder 3">
            <a:extLst>
              <a:ext uri="{FF2B5EF4-FFF2-40B4-BE49-F238E27FC236}">
                <a16:creationId xmlns:a16="http://schemas.microsoft.com/office/drawing/2014/main" id="{2A2A1024-3328-CD49-9DFA-02EE5E5A02CD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2791160" y="2284080"/>
            <a:ext cx="1910585" cy="83123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marL="0" indent="0" algn="ctr">
              <a:buNone/>
              <a:defRPr sz="1100" b="1" i="0">
                <a:solidFill>
                  <a:schemeClr val="accent3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Listing Slide</a:t>
            </a:r>
          </a:p>
        </p:txBody>
      </p:sp>
      <p:sp>
        <p:nvSpPr>
          <p:cNvPr id="110" name="Picture Placeholder 3">
            <a:extLst>
              <a:ext uri="{FF2B5EF4-FFF2-40B4-BE49-F238E27FC236}">
                <a16:creationId xmlns:a16="http://schemas.microsoft.com/office/drawing/2014/main" id="{1AF280C9-37D8-CA4B-AC73-8D9299B36E81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5120408" y="2284080"/>
            <a:ext cx="1910585" cy="83123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marL="0" indent="0" algn="ctr">
              <a:buNone/>
              <a:defRPr sz="1100" b="1" i="0">
                <a:solidFill>
                  <a:schemeClr val="accent3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Listing Slide</a:t>
            </a:r>
          </a:p>
        </p:txBody>
      </p:sp>
      <p:sp>
        <p:nvSpPr>
          <p:cNvPr id="111" name="Picture Placeholder 3">
            <a:extLst>
              <a:ext uri="{FF2B5EF4-FFF2-40B4-BE49-F238E27FC236}">
                <a16:creationId xmlns:a16="http://schemas.microsoft.com/office/drawing/2014/main" id="{82806C74-B1AA-C341-BC60-D14942CEAB83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7449656" y="2284080"/>
            <a:ext cx="1910585" cy="83123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marL="0" indent="0" algn="ctr">
              <a:buNone/>
              <a:defRPr sz="1100" b="1" i="0">
                <a:solidFill>
                  <a:schemeClr val="accent3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Listing Slide</a:t>
            </a:r>
          </a:p>
        </p:txBody>
      </p:sp>
      <p:sp>
        <p:nvSpPr>
          <p:cNvPr id="112" name="Picture Placeholder 3">
            <a:extLst>
              <a:ext uri="{FF2B5EF4-FFF2-40B4-BE49-F238E27FC236}">
                <a16:creationId xmlns:a16="http://schemas.microsoft.com/office/drawing/2014/main" id="{71719242-037D-224B-8E22-71E9B1CE1637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9778905" y="2284080"/>
            <a:ext cx="1910585" cy="83123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marL="0" indent="0" algn="ctr">
              <a:buNone/>
              <a:defRPr sz="1100" b="1" i="0">
                <a:solidFill>
                  <a:schemeClr val="accent3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Listing Slide</a:t>
            </a:r>
          </a:p>
        </p:txBody>
      </p:sp>
      <p:sp>
        <p:nvSpPr>
          <p:cNvPr id="133" name="Picture Placeholder 3">
            <a:extLst>
              <a:ext uri="{FF2B5EF4-FFF2-40B4-BE49-F238E27FC236}">
                <a16:creationId xmlns:a16="http://schemas.microsoft.com/office/drawing/2014/main" id="{30918E2F-154D-2245-9109-FEF8E1CC487D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461912" y="4434596"/>
            <a:ext cx="1910585" cy="83123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marL="0" indent="0" algn="ctr">
              <a:buNone/>
              <a:defRPr sz="1100" b="1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Listing Slide</a:t>
            </a:r>
          </a:p>
        </p:txBody>
      </p:sp>
      <p:sp>
        <p:nvSpPr>
          <p:cNvPr id="139" name="Picture Placeholder 3">
            <a:extLst>
              <a:ext uri="{FF2B5EF4-FFF2-40B4-BE49-F238E27FC236}">
                <a16:creationId xmlns:a16="http://schemas.microsoft.com/office/drawing/2014/main" id="{ACF782F0-8CA0-D341-82C9-7BEEDF31E033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2791160" y="4434596"/>
            <a:ext cx="1910585" cy="83123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marL="0" indent="0" algn="ctr">
              <a:buNone/>
              <a:defRPr sz="1100" b="1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Listing Slide</a:t>
            </a:r>
          </a:p>
        </p:txBody>
      </p:sp>
      <p:sp>
        <p:nvSpPr>
          <p:cNvPr id="140" name="Picture Placeholder 3">
            <a:extLst>
              <a:ext uri="{FF2B5EF4-FFF2-40B4-BE49-F238E27FC236}">
                <a16:creationId xmlns:a16="http://schemas.microsoft.com/office/drawing/2014/main" id="{0AE9622E-9241-B54B-A2B6-417893103EDC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5120408" y="4434596"/>
            <a:ext cx="1910585" cy="83123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marL="0" indent="0" algn="ctr">
              <a:buNone/>
              <a:defRPr sz="1100" b="1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Listing Slide</a:t>
            </a:r>
          </a:p>
        </p:txBody>
      </p:sp>
      <p:sp>
        <p:nvSpPr>
          <p:cNvPr id="141" name="Picture Placeholder 3">
            <a:extLst>
              <a:ext uri="{FF2B5EF4-FFF2-40B4-BE49-F238E27FC236}">
                <a16:creationId xmlns:a16="http://schemas.microsoft.com/office/drawing/2014/main" id="{42198062-0D6C-444F-A0F8-2666AEFE836E}"/>
              </a:ext>
            </a:extLst>
          </p:cNvPr>
          <p:cNvSpPr>
            <a:spLocks noGrp="1"/>
          </p:cNvSpPr>
          <p:nvPr>
            <p:ph type="pic" sz="quarter" idx="46" hasCustomPrompt="1"/>
          </p:nvPr>
        </p:nvSpPr>
        <p:spPr>
          <a:xfrm>
            <a:off x="7449656" y="4434596"/>
            <a:ext cx="1910585" cy="83123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marL="0" indent="0" algn="ctr">
              <a:buNone/>
              <a:defRPr sz="1100" b="1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Listing Slide</a:t>
            </a:r>
          </a:p>
        </p:txBody>
      </p:sp>
      <p:sp>
        <p:nvSpPr>
          <p:cNvPr id="142" name="Picture Placeholder 3">
            <a:extLst>
              <a:ext uri="{FF2B5EF4-FFF2-40B4-BE49-F238E27FC236}">
                <a16:creationId xmlns:a16="http://schemas.microsoft.com/office/drawing/2014/main" id="{D0422A4F-44BB-484B-8E2D-E3E89E6E9372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9778905" y="4434596"/>
            <a:ext cx="1910585" cy="83123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marL="0" indent="0" algn="ctr">
              <a:buNone/>
              <a:defRPr sz="1100" b="1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Listing Slide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6B7F8B-DCAE-4C45-8D8A-C267AA19995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2784983" y="3209502"/>
            <a:ext cx="1910585" cy="138505"/>
          </a:xfrm>
          <a:prstGeom prst="rect">
            <a:avLst/>
          </a:prstGeom>
        </p:spPr>
        <p:txBody>
          <a:bodyPr lIns="0" tIns="0" rIns="0"/>
          <a:lstStyle>
            <a:lvl1pPr marL="0" indent="0">
              <a:spcBef>
                <a:spcPts val="0"/>
              </a:spcBef>
              <a:buNone/>
              <a:defRPr sz="800" b="1" i="0">
                <a:solidFill>
                  <a:schemeClr val="accent4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Transaction Title</a:t>
            </a:r>
          </a:p>
        </p:txBody>
      </p:sp>
      <p:sp>
        <p:nvSpPr>
          <p:cNvPr id="68" name="Text Placeholder 4">
            <a:extLst>
              <a:ext uri="{FF2B5EF4-FFF2-40B4-BE49-F238E27FC236}">
                <a16:creationId xmlns:a16="http://schemas.microsoft.com/office/drawing/2014/main" id="{BC902E00-AD1D-F444-8252-8EC2DFE28323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784983" y="3367489"/>
            <a:ext cx="1910585" cy="145094"/>
          </a:xfrm>
          <a:prstGeom prst="rect">
            <a:avLst/>
          </a:prstGeom>
        </p:spPr>
        <p:txBody>
          <a:bodyPr lIns="0" tIns="0" rIns="0"/>
          <a:lstStyle>
            <a:lvl1pPr marL="0" indent="0">
              <a:spcBef>
                <a:spcPts val="0"/>
              </a:spcBef>
              <a:buNone/>
              <a:defRPr sz="8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Type of Portfolio</a:t>
            </a:r>
          </a:p>
        </p:txBody>
      </p:sp>
      <p:sp>
        <p:nvSpPr>
          <p:cNvPr id="52" name="Text Placeholder 4">
            <a:extLst>
              <a:ext uri="{FF2B5EF4-FFF2-40B4-BE49-F238E27FC236}">
                <a16:creationId xmlns:a16="http://schemas.microsoft.com/office/drawing/2014/main" id="{B3D285AD-D9E5-7D46-9837-75C27EC8A7D6}"/>
              </a:ext>
            </a:extLst>
          </p:cNvPr>
          <p:cNvSpPr>
            <a:spLocks noGrp="1"/>
          </p:cNvSpPr>
          <p:nvPr>
            <p:ph type="body" sz="quarter" idx="90" hasCustomPrompt="1"/>
          </p:nvPr>
        </p:nvSpPr>
        <p:spPr>
          <a:xfrm>
            <a:off x="2788730" y="3518908"/>
            <a:ext cx="1910585" cy="13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 b="0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800" spc="-15">
                <a:solidFill>
                  <a:srgbClr val="010202"/>
                </a:solidFill>
                <a:latin typeface="Arial"/>
                <a:cs typeface="Arial"/>
              </a:rPr>
              <a:t>City, State</a:t>
            </a:r>
          </a:p>
        </p:txBody>
      </p:sp>
      <p:sp>
        <p:nvSpPr>
          <p:cNvPr id="53" name="object 7">
            <a:extLst>
              <a:ext uri="{FF2B5EF4-FFF2-40B4-BE49-F238E27FC236}">
                <a16:creationId xmlns:a16="http://schemas.microsoft.com/office/drawing/2014/main" id="{2FF5E749-1872-4742-8908-0A1F5B2B711F}"/>
              </a:ext>
            </a:extLst>
          </p:cNvPr>
          <p:cNvSpPr/>
          <p:nvPr userDrawn="1"/>
        </p:nvSpPr>
        <p:spPr>
          <a:xfrm>
            <a:off x="2785387" y="3512791"/>
            <a:ext cx="1910585" cy="45719"/>
          </a:xfrm>
          <a:custGeom>
            <a:avLst/>
            <a:gdLst/>
            <a:ahLst/>
            <a:cxnLst/>
            <a:rect l="l" t="t" r="r" b="b"/>
            <a:pathLst>
              <a:path w="5092700">
                <a:moveTo>
                  <a:pt x="0" y="0"/>
                </a:moveTo>
                <a:lnTo>
                  <a:pt x="5092204" y="0"/>
                </a:lnTo>
              </a:path>
            </a:pathLst>
          </a:custGeom>
          <a:ln w="3175">
            <a:solidFill>
              <a:schemeClr val="bg2"/>
            </a:solidFill>
          </a:ln>
        </p:spPr>
        <p:txBody>
          <a:bodyPr wrap="square" lIns="0" tIns="0" rIns="0" bIns="0" rtlCol="0"/>
          <a:lstStyle/>
          <a:p>
            <a:endParaRPr>
              <a:latin typeface="+mn-lt"/>
            </a:endParaRPr>
          </a:p>
        </p:txBody>
      </p:sp>
      <p:sp>
        <p:nvSpPr>
          <p:cNvPr id="54" name="Text Placeholder 4">
            <a:extLst>
              <a:ext uri="{FF2B5EF4-FFF2-40B4-BE49-F238E27FC236}">
                <a16:creationId xmlns:a16="http://schemas.microsoft.com/office/drawing/2014/main" id="{213AD92C-48B6-D84D-87BA-5FB7478894F9}"/>
              </a:ext>
            </a:extLst>
          </p:cNvPr>
          <p:cNvSpPr>
            <a:spLocks noGrp="1"/>
          </p:cNvSpPr>
          <p:nvPr>
            <p:ph type="body" sz="quarter" idx="91" hasCustomPrompt="1"/>
          </p:nvPr>
        </p:nvSpPr>
        <p:spPr>
          <a:xfrm>
            <a:off x="2788730" y="3668809"/>
            <a:ext cx="1910585" cy="13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 b="0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800" spc="-15">
                <a:solidFill>
                  <a:srgbClr val="010202"/>
                </a:solidFill>
                <a:latin typeface="Arial"/>
                <a:cs typeface="Arial"/>
              </a:rPr>
              <a:t>000,000 SF</a:t>
            </a:r>
          </a:p>
        </p:txBody>
      </p:sp>
      <p:sp>
        <p:nvSpPr>
          <p:cNvPr id="55" name="object 7">
            <a:extLst>
              <a:ext uri="{FF2B5EF4-FFF2-40B4-BE49-F238E27FC236}">
                <a16:creationId xmlns:a16="http://schemas.microsoft.com/office/drawing/2014/main" id="{E3FFCA9C-4028-E844-843D-6309531BDA11}"/>
              </a:ext>
            </a:extLst>
          </p:cNvPr>
          <p:cNvSpPr/>
          <p:nvPr userDrawn="1"/>
        </p:nvSpPr>
        <p:spPr>
          <a:xfrm>
            <a:off x="2785387" y="3662692"/>
            <a:ext cx="1910585" cy="45719"/>
          </a:xfrm>
          <a:custGeom>
            <a:avLst/>
            <a:gdLst/>
            <a:ahLst/>
            <a:cxnLst/>
            <a:rect l="l" t="t" r="r" b="b"/>
            <a:pathLst>
              <a:path w="5092700">
                <a:moveTo>
                  <a:pt x="0" y="0"/>
                </a:moveTo>
                <a:lnTo>
                  <a:pt x="5092204" y="0"/>
                </a:lnTo>
              </a:path>
            </a:pathLst>
          </a:custGeom>
          <a:ln w="3175">
            <a:solidFill>
              <a:schemeClr val="bg2"/>
            </a:solidFill>
          </a:ln>
        </p:spPr>
        <p:txBody>
          <a:bodyPr wrap="square" lIns="0" tIns="0" rIns="0" bIns="0" rtlCol="0"/>
          <a:lstStyle/>
          <a:p>
            <a:endParaRPr>
              <a:latin typeface="+mn-lt"/>
            </a:endParaRPr>
          </a:p>
        </p:txBody>
      </p:sp>
      <p:sp>
        <p:nvSpPr>
          <p:cNvPr id="56" name="Text Placeholder 4">
            <a:extLst>
              <a:ext uri="{FF2B5EF4-FFF2-40B4-BE49-F238E27FC236}">
                <a16:creationId xmlns:a16="http://schemas.microsoft.com/office/drawing/2014/main" id="{E99529D7-C180-8B4F-9A43-2E0584A0E0C4}"/>
              </a:ext>
            </a:extLst>
          </p:cNvPr>
          <p:cNvSpPr>
            <a:spLocks noGrp="1"/>
          </p:cNvSpPr>
          <p:nvPr>
            <p:ph type="body" sz="quarter" idx="92" hasCustomPrompt="1"/>
          </p:nvPr>
        </p:nvSpPr>
        <p:spPr>
          <a:xfrm>
            <a:off x="2788730" y="3811216"/>
            <a:ext cx="1910585" cy="13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 b="0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800" spc="-15">
                <a:solidFill>
                  <a:srgbClr val="010202"/>
                </a:solidFill>
                <a:latin typeface="Arial"/>
                <a:cs typeface="Arial"/>
              </a:rPr>
              <a:t>$000,000,000 sale price</a:t>
            </a:r>
          </a:p>
        </p:txBody>
      </p:sp>
      <p:sp>
        <p:nvSpPr>
          <p:cNvPr id="57" name="object 7">
            <a:extLst>
              <a:ext uri="{FF2B5EF4-FFF2-40B4-BE49-F238E27FC236}">
                <a16:creationId xmlns:a16="http://schemas.microsoft.com/office/drawing/2014/main" id="{A9D5BC0B-60F3-C241-B3C2-F35A4B8F6BF1}"/>
              </a:ext>
            </a:extLst>
          </p:cNvPr>
          <p:cNvSpPr/>
          <p:nvPr userDrawn="1"/>
        </p:nvSpPr>
        <p:spPr>
          <a:xfrm>
            <a:off x="2785387" y="3805099"/>
            <a:ext cx="1910585" cy="45719"/>
          </a:xfrm>
          <a:custGeom>
            <a:avLst/>
            <a:gdLst/>
            <a:ahLst/>
            <a:cxnLst/>
            <a:rect l="l" t="t" r="r" b="b"/>
            <a:pathLst>
              <a:path w="5092700">
                <a:moveTo>
                  <a:pt x="0" y="0"/>
                </a:moveTo>
                <a:lnTo>
                  <a:pt x="5092204" y="0"/>
                </a:lnTo>
              </a:path>
            </a:pathLst>
          </a:custGeom>
          <a:ln w="3175">
            <a:solidFill>
              <a:schemeClr val="bg2"/>
            </a:solidFill>
          </a:ln>
        </p:spPr>
        <p:txBody>
          <a:bodyPr wrap="square" lIns="0" tIns="0" rIns="0" bIns="0" rtlCol="0"/>
          <a:lstStyle/>
          <a:p>
            <a:endParaRPr>
              <a:latin typeface="+mn-lt"/>
            </a:endParaRPr>
          </a:p>
        </p:txBody>
      </p:sp>
      <p:sp>
        <p:nvSpPr>
          <p:cNvPr id="58" name="Text Placeholder 4">
            <a:extLst>
              <a:ext uri="{FF2B5EF4-FFF2-40B4-BE49-F238E27FC236}">
                <a16:creationId xmlns:a16="http://schemas.microsoft.com/office/drawing/2014/main" id="{B3A41AAB-7B70-CC48-B75B-F280DA8ECA11}"/>
              </a:ext>
            </a:extLst>
          </p:cNvPr>
          <p:cNvSpPr>
            <a:spLocks noGrp="1"/>
          </p:cNvSpPr>
          <p:nvPr>
            <p:ph type="body" sz="quarter" idx="93" hasCustomPrompt="1"/>
          </p:nvPr>
        </p:nvSpPr>
        <p:spPr>
          <a:xfrm>
            <a:off x="2788730" y="3961117"/>
            <a:ext cx="1910585" cy="13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 b="0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800" spc="-15">
                <a:solidFill>
                  <a:srgbClr val="010202"/>
                </a:solidFill>
                <a:latin typeface="Arial"/>
                <a:cs typeface="Arial"/>
              </a:rPr>
              <a:t>$000/SF</a:t>
            </a:r>
          </a:p>
        </p:txBody>
      </p:sp>
      <p:sp>
        <p:nvSpPr>
          <p:cNvPr id="59" name="object 7">
            <a:extLst>
              <a:ext uri="{FF2B5EF4-FFF2-40B4-BE49-F238E27FC236}">
                <a16:creationId xmlns:a16="http://schemas.microsoft.com/office/drawing/2014/main" id="{F2E1B9B2-F313-004E-8334-6F42B2DFD73A}"/>
              </a:ext>
            </a:extLst>
          </p:cNvPr>
          <p:cNvSpPr/>
          <p:nvPr userDrawn="1"/>
        </p:nvSpPr>
        <p:spPr>
          <a:xfrm>
            <a:off x="2785387" y="3955000"/>
            <a:ext cx="1910585" cy="45719"/>
          </a:xfrm>
          <a:custGeom>
            <a:avLst/>
            <a:gdLst/>
            <a:ahLst/>
            <a:cxnLst/>
            <a:rect l="l" t="t" r="r" b="b"/>
            <a:pathLst>
              <a:path w="5092700">
                <a:moveTo>
                  <a:pt x="0" y="0"/>
                </a:moveTo>
                <a:lnTo>
                  <a:pt x="5092204" y="0"/>
                </a:lnTo>
              </a:path>
            </a:pathLst>
          </a:custGeom>
          <a:ln w="3175">
            <a:solidFill>
              <a:schemeClr val="bg2"/>
            </a:solidFill>
          </a:ln>
        </p:spPr>
        <p:txBody>
          <a:bodyPr wrap="square" lIns="0" tIns="0" rIns="0" bIns="0" rtlCol="0"/>
          <a:lstStyle/>
          <a:p>
            <a:endParaRPr>
              <a:latin typeface="+mn-lt"/>
            </a:endParaRPr>
          </a:p>
        </p:txBody>
      </p:sp>
      <p:sp>
        <p:nvSpPr>
          <p:cNvPr id="160" name="Text Placeholder 4">
            <a:extLst>
              <a:ext uri="{FF2B5EF4-FFF2-40B4-BE49-F238E27FC236}">
                <a16:creationId xmlns:a16="http://schemas.microsoft.com/office/drawing/2014/main" id="{4458B87E-0F58-1F4D-BC38-7577C424D4A1}"/>
              </a:ext>
            </a:extLst>
          </p:cNvPr>
          <p:cNvSpPr>
            <a:spLocks noGrp="1"/>
          </p:cNvSpPr>
          <p:nvPr>
            <p:ph type="body" sz="quarter" idx="94" hasCustomPrompt="1"/>
          </p:nvPr>
        </p:nvSpPr>
        <p:spPr>
          <a:xfrm>
            <a:off x="461913" y="3209502"/>
            <a:ext cx="1910585" cy="138505"/>
          </a:xfrm>
          <a:prstGeom prst="rect">
            <a:avLst/>
          </a:prstGeom>
        </p:spPr>
        <p:txBody>
          <a:bodyPr lIns="0" tIns="0" rIns="0"/>
          <a:lstStyle>
            <a:lvl1pPr marL="0" indent="0">
              <a:spcBef>
                <a:spcPts val="0"/>
              </a:spcBef>
              <a:buNone/>
              <a:defRPr sz="800" b="1" i="0">
                <a:solidFill>
                  <a:schemeClr val="accent4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Transaction Title</a:t>
            </a:r>
          </a:p>
        </p:txBody>
      </p:sp>
      <p:sp>
        <p:nvSpPr>
          <p:cNvPr id="161" name="Text Placeholder 4">
            <a:extLst>
              <a:ext uri="{FF2B5EF4-FFF2-40B4-BE49-F238E27FC236}">
                <a16:creationId xmlns:a16="http://schemas.microsoft.com/office/drawing/2014/main" id="{D0A143DD-9EDE-4943-8E47-59D3A5F06EE2}"/>
              </a:ext>
            </a:extLst>
          </p:cNvPr>
          <p:cNvSpPr>
            <a:spLocks noGrp="1"/>
          </p:cNvSpPr>
          <p:nvPr>
            <p:ph type="body" sz="quarter" idx="95" hasCustomPrompt="1"/>
          </p:nvPr>
        </p:nvSpPr>
        <p:spPr>
          <a:xfrm>
            <a:off x="461913" y="3367489"/>
            <a:ext cx="1910585" cy="145094"/>
          </a:xfrm>
          <a:prstGeom prst="rect">
            <a:avLst/>
          </a:prstGeom>
        </p:spPr>
        <p:txBody>
          <a:bodyPr lIns="0" tIns="0" rIns="0"/>
          <a:lstStyle>
            <a:lvl1pPr marL="0" indent="0">
              <a:spcBef>
                <a:spcPts val="0"/>
              </a:spcBef>
              <a:buNone/>
              <a:defRPr sz="8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Type of Portfolio</a:t>
            </a:r>
          </a:p>
        </p:txBody>
      </p:sp>
      <p:sp>
        <p:nvSpPr>
          <p:cNvPr id="162" name="Text Placeholder 4">
            <a:extLst>
              <a:ext uri="{FF2B5EF4-FFF2-40B4-BE49-F238E27FC236}">
                <a16:creationId xmlns:a16="http://schemas.microsoft.com/office/drawing/2014/main" id="{DDCD3ACC-4D48-5C41-8022-6BE19BAFE996}"/>
              </a:ext>
            </a:extLst>
          </p:cNvPr>
          <p:cNvSpPr>
            <a:spLocks noGrp="1"/>
          </p:cNvSpPr>
          <p:nvPr>
            <p:ph type="body" sz="quarter" idx="96" hasCustomPrompt="1"/>
          </p:nvPr>
        </p:nvSpPr>
        <p:spPr>
          <a:xfrm>
            <a:off x="465660" y="3518908"/>
            <a:ext cx="1910585" cy="13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 b="0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800" spc="-15">
                <a:solidFill>
                  <a:srgbClr val="010202"/>
                </a:solidFill>
                <a:latin typeface="Arial"/>
                <a:cs typeface="Arial"/>
              </a:rPr>
              <a:t>City, State</a:t>
            </a:r>
          </a:p>
        </p:txBody>
      </p:sp>
      <p:sp>
        <p:nvSpPr>
          <p:cNvPr id="163" name="object 7">
            <a:extLst>
              <a:ext uri="{FF2B5EF4-FFF2-40B4-BE49-F238E27FC236}">
                <a16:creationId xmlns:a16="http://schemas.microsoft.com/office/drawing/2014/main" id="{6A45B82E-FBD5-0043-8870-69989E1178D2}"/>
              </a:ext>
            </a:extLst>
          </p:cNvPr>
          <p:cNvSpPr/>
          <p:nvPr userDrawn="1"/>
        </p:nvSpPr>
        <p:spPr>
          <a:xfrm>
            <a:off x="462317" y="3512791"/>
            <a:ext cx="1910585" cy="45719"/>
          </a:xfrm>
          <a:custGeom>
            <a:avLst/>
            <a:gdLst/>
            <a:ahLst/>
            <a:cxnLst/>
            <a:rect l="l" t="t" r="r" b="b"/>
            <a:pathLst>
              <a:path w="5092700">
                <a:moveTo>
                  <a:pt x="0" y="0"/>
                </a:moveTo>
                <a:lnTo>
                  <a:pt x="5092204" y="0"/>
                </a:lnTo>
              </a:path>
            </a:pathLst>
          </a:custGeom>
          <a:ln w="3175">
            <a:solidFill>
              <a:schemeClr val="bg2"/>
            </a:solidFill>
          </a:ln>
        </p:spPr>
        <p:txBody>
          <a:bodyPr wrap="square" lIns="0" tIns="0" rIns="0" bIns="0" rtlCol="0"/>
          <a:lstStyle/>
          <a:p>
            <a:endParaRPr>
              <a:latin typeface="+mn-lt"/>
            </a:endParaRPr>
          </a:p>
        </p:txBody>
      </p:sp>
      <p:sp>
        <p:nvSpPr>
          <p:cNvPr id="164" name="Text Placeholder 4">
            <a:extLst>
              <a:ext uri="{FF2B5EF4-FFF2-40B4-BE49-F238E27FC236}">
                <a16:creationId xmlns:a16="http://schemas.microsoft.com/office/drawing/2014/main" id="{79B83D24-C311-274C-8022-7031B1224228}"/>
              </a:ext>
            </a:extLst>
          </p:cNvPr>
          <p:cNvSpPr>
            <a:spLocks noGrp="1"/>
          </p:cNvSpPr>
          <p:nvPr>
            <p:ph type="body" sz="quarter" idx="97" hasCustomPrompt="1"/>
          </p:nvPr>
        </p:nvSpPr>
        <p:spPr>
          <a:xfrm>
            <a:off x="465660" y="3668809"/>
            <a:ext cx="1910585" cy="13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 b="0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800" spc="-15">
                <a:solidFill>
                  <a:srgbClr val="010202"/>
                </a:solidFill>
                <a:latin typeface="Arial"/>
                <a:cs typeface="Arial"/>
              </a:rPr>
              <a:t>000,000 SF</a:t>
            </a:r>
          </a:p>
        </p:txBody>
      </p:sp>
      <p:sp>
        <p:nvSpPr>
          <p:cNvPr id="165" name="object 7">
            <a:extLst>
              <a:ext uri="{FF2B5EF4-FFF2-40B4-BE49-F238E27FC236}">
                <a16:creationId xmlns:a16="http://schemas.microsoft.com/office/drawing/2014/main" id="{DE4AA8E3-8983-9645-87B1-E558EFBEC277}"/>
              </a:ext>
            </a:extLst>
          </p:cNvPr>
          <p:cNvSpPr/>
          <p:nvPr userDrawn="1"/>
        </p:nvSpPr>
        <p:spPr>
          <a:xfrm>
            <a:off x="462317" y="3662692"/>
            <a:ext cx="1910585" cy="45719"/>
          </a:xfrm>
          <a:custGeom>
            <a:avLst/>
            <a:gdLst/>
            <a:ahLst/>
            <a:cxnLst/>
            <a:rect l="l" t="t" r="r" b="b"/>
            <a:pathLst>
              <a:path w="5092700">
                <a:moveTo>
                  <a:pt x="0" y="0"/>
                </a:moveTo>
                <a:lnTo>
                  <a:pt x="5092204" y="0"/>
                </a:lnTo>
              </a:path>
            </a:pathLst>
          </a:custGeom>
          <a:ln w="3175">
            <a:solidFill>
              <a:schemeClr val="bg2"/>
            </a:solidFill>
          </a:ln>
        </p:spPr>
        <p:txBody>
          <a:bodyPr wrap="square" lIns="0" tIns="0" rIns="0" bIns="0" rtlCol="0"/>
          <a:lstStyle/>
          <a:p>
            <a:endParaRPr>
              <a:latin typeface="+mn-lt"/>
            </a:endParaRPr>
          </a:p>
        </p:txBody>
      </p:sp>
      <p:sp>
        <p:nvSpPr>
          <p:cNvPr id="166" name="Text Placeholder 4">
            <a:extLst>
              <a:ext uri="{FF2B5EF4-FFF2-40B4-BE49-F238E27FC236}">
                <a16:creationId xmlns:a16="http://schemas.microsoft.com/office/drawing/2014/main" id="{71704C09-D49F-4249-A39C-B5CD19538244}"/>
              </a:ext>
            </a:extLst>
          </p:cNvPr>
          <p:cNvSpPr>
            <a:spLocks noGrp="1"/>
          </p:cNvSpPr>
          <p:nvPr>
            <p:ph type="body" sz="quarter" idx="98" hasCustomPrompt="1"/>
          </p:nvPr>
        </p:nvSpPr>
        <p:spPr>
          <a:xfrm>
            <a:off x="465660" y="3811216"/>
            <a:ext cx="1910585" cy="13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 b="0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800" spc="-15">
                <a:solidFill>
                  <a:srgbClr val="010202"/>
                </a:solidFill>
                <a:latin typeface="Arial"/>
                <a:cs typeface="Arial"/>
              </a:rPr>
              <a:t>$000,000,000 sale price</a:t>
            </a:r>
          </a:p>
        </p:txBody>
      </p:sp>
      <p:sp>
        <p:nvSpPr>
          <p:cNvPr id="167" name="object 7">
            <a:extLst>
              <a:ext uri="{FF2B5EF4-FFF2-40B4-BE49-F238E27FC236}">
                <a16:creationId xmlns:a16="http://schemas.microsoft.com/office/drawing/2014/main" id="{088BEB0F-4A96-6E4D-B12A-96B765A84769}"/>
              </a:ext>
            </a:extLst>
          </p:cNvPr>
          <p:cNvSpPr/>
          <p:nvPr userDrawn="1"/>
        </p:nvSpPr>
        <p:spPr>
          <a:xfrm>
            <a:off x="462317" y="3805099"/>
            <a:ext cx="1910585" cy="45719"/>
          </a:xfrm>
          <a:custGeom>
            <a:avLst/>
            <a:gdLst/>
            <a:ahLst/>
            <a:cxnLst/>
            <a:rect l="l" t="t" r="r" b="b"/>
            <a:pathLst>
              <a:path w="5092700">
                <a:moveTo>
                  <a:pt x="0" y="0"/>
                </a:moveTo>
                <a:lnTo>
                  <a:pt x="5092204" y="0"/>
                </a:lnTo>
              </a:path>
            </a:pathLst>
          </a:custGeom>
          <a:ln w="3175">
            <a:solidFill>
              <a:schemeClr val="bg2"/>
            </a:solidFill>
          </a:ln>
        </p:spPr>
        <p:txBody>
          <a:bodyPr wrap="square" lIns="0" tIns="0" rIns="0" bIns="0" rtlCol="0"/>
          <a:lstStyle/>
          <a:p>
            <a:endParaRPr>
              <a:latin typeface="+mn-lt"/>
            </a:endParaRPr>
          </a:p>
        </p:txBody>
      </p:sp>
      <p:sp>
        <p:nvSpPr>
          <p:cNvPr id="168" name="Text Placeholder 4">
            <a:extLst>
              <a:ext uri="{FF2B5EF4-FFF2-40B4-BE49-F238E27FC236}">
                <a16:creationId xmlns:a16="http://schemas.microsoft.com/office/drawing/2014/main" id="{E987A51D-758B-DD48-9464-3024DEE96E14}"/>
              </a:ext>
            </a:extLst>
          </p:cNvPr>
          <p:cNvSpPr>
            <a:spLocks noGrp="1"/>
          </p:cNvSpPr>
          <p:nvPr>
            <p:ph type="body" sz="quarter" idx="99" hasCustomPrompt="1"/>
          </p:nvPr>
        </p:nvSpPr>
        <p:spPr>
          <a:xfrm>
            <a:off x="465660" y="3961117"/>
            <a:ext cx="1910585" cy="13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 b="0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800" spc="-15">
                <a:solidFill>
                  <a:srgbClr val="010202"/>
                </a:solidFill>
                <a:latin typeface="Arial"/>
                <a:cs typeface="Arial"/>
              </a:rPr>
              <a:t>$000/SF</a:t>
            </a:r>
          </a:p>
        </p:txBody>
      </p:sp>
      <p:sp>
        <p:nvSpPr>
          <p:cNvPr id="169" name="object 7">
            <a:extLst>
              <a:ext uri="{FF2B5EF4-FFF2-40B4-BE49-F238E27FC236}">
                <a16:creationId xmlns:a16="http://schemas.microsoft.com/office/drawing/2014/main" id="{74577AD5-7502-8E48-9D68-0D8BB0CEA640}"/>
              </a:ext>
            </a:extLst>
          </p:cNvPr>
          <p:cNvSpPr/>
          <p:nvPr userDrawn="1"/>
        </p:nvSpPr>
        <p:spPr>
          <a:xfrm>
            <a:off x="462317" y="3955000"/>
            <a:ext cx="1910585" cy="45719"/>
          </a:xfrm>
          <a:custGeom>
            <a:avLst/>
            <a:gdLst/>
            <a:ahLst/>
            <a:cxnLst/>
            <a:rect l="l" t="t" r="r" b="b"/>
            <a:pathLst>
              <a:path w="5092700">
                <a:moveTo>
                  <a:pt x="0" y="0"/>
                </a:moveTo>
                <a:lnTo>
                  <a:pt x="5092204" y="0"/>
                </a:lnTo>
              </a:path>
            </a:pathLst>
          </a:custGeom>
          <a:ln w="3175">
            <a:solidFill>
              <a:schemeClr val="bg2"/>
            </a:solidFill>
          </a:ln>
        </p:spPr>
        <p:txBody>
          <a:bodyPr wrap="square" lIns="0" tIns="0" rIns="0" bIns="0" rtlCol="0"/>
          <a:lstStyle/>
          <a:p>
            <a:endParaRPr>
              <a:latin typeface="+mn-lt"/>
            </a:endParaRPr>
          </a:p>
        </p:txBody>
      </p:sp>
      <p:sp>
        <p:nvSpPr>
          <p:cNvPr id="180" name="Text Placeholder 4">
            <a:extLst>
              <a:ext uri="{FF2B5EF4-FFF2-40B4-BE49-F238E27FC236}">
                <a16:creationId xmlns:a16="http://schemas.microsoft.com/office/drawing/2014/main" id="{19898793-6364-614B-A437-6E9FA35A72FE}"/>
              </a:ext>
            </a:extLst>
          </p:cNvPr>
          <p:cNvSpPr>
            <a:spLocks noGrp="1"/>
          </p:cNvSpPr>
          <p:nvPr>
            <p:ph type="body" sz="quarter" idx="106" hasCustomPrompt="1"/>
          </p:nvPr>
        </p:nvSpPr>
        <p:spPr>
          <a:xfrm>
            <a:off x="5108054" y="3209502"/>
            <a:ext cx="1910585" cy="138505"/>
          </a:xfrm>
          <a:prstGeom prst="rect">
            <a:avLst/>
          </a:prstGeom>
        </p:spPr>
        <p:txBody>
          <a:bodyPr lIns="0" tIns="0" rIns="0"/>
          <a:lstStyle>
            <a:lvl1pPr marL="0" indent="0">
              <a:spcBef>
                <a:spcPts val="0"/>
              </a:spcBef>
              <a:buNone/>
              <a:defRPr sz="800" b="1" i="0">
                <a:solidFill>
                  <a:schemeClr val="accent4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Transaction Title</a:t>
            </a:r>
          </a:p>
        </p:txBody>
      </p:sp>
      <p:sp>
        <p:nvSpPr>
          <p:cNvPr id="181" name="Text Placeholder 4">
            <a:extLst>
              <a:ext uri="{FF2B5EF4-FFF2-40B4-BE49-F238E27FC236}">
                <a16:creationId xmlns:a16="http://schemas.microsoft.com/office/drawing/2014/main" id="{EE5C19A5-102A-3F41-AE67-7C478F005ECC}"/>
              </a:ext>
            </a:extLst>
          </p:cNvPr>
          <p:cNvSpPr>
            <a:spLocks noGrp="1"/>
          </p:cNvSpPr>
          <p:nvPr>
            <p:ph type="body" sz="quarter" idx="107" hasCustomPrompt="1"/>
          </p:nvPr>
        </p:nvSpPr>
        <p:spPr>
          <a:xfrm>
            <a:off x="5108054" y="3367489"/>
            <a:ext cx="1910585" cy="145094"/>
          </a:xfrm>
          <a:prstGeom prst="rect">
            <a:avLst/>
          </a:prstGeom>
        </p:spPr>
        <p:txBody>
          <a:bodyPr lIns="0" tIns="0" rIns="0"/>
          <a:lstStyle>
            <a:lvl1pPr marL="0" indent="0">
              <a:spcBef>
                <a:spcPts val="0"/>
              </a:spcBef>
              <a:buNone/>
              <a:defRPr sz="8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Type of Portfolio</a:t>
            </a:r>
          </a:p>
        </p:txBody>
      </p:sp>
      <p:sp>
        <p:nvSpPr>
          <p:cNvPr id="182" name="Text Placeholder 4">
            <a:extLst>
              <a:ext uri="{FF2B5EF4-FFF2-40B4-BE49-F238E27FC236}">
                <a16:creationId xmlns:a16="http://schemas.microsoft.com/office/drawing/2014/main" id="{2CE10F2D-68A5-5749-8B74-D5F37CD7650C}"/>
              </a:ext>
            </a:extLst>
          </p:cNvPr>
          <p:cNvSpPr>
            <a:spLocks noGrp="1"/>
          </p:cNvSpPr>
          <p:nvPr>
            <p:ph type="body" sz="quarter" idx="108" hasCustomPrompt="1"/>
          </p:nvPr>
        </p:nvSpPr>
        <p:spPr>
          <a:xfrm>
            <a:off x="5111801" y="3518908"/>
            <a:ext cx="1910585" cy="13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 b="0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800" spc="-15">
                <a:solidFill>
                  <a:srgbClr val="010202"/>
                </a:solidFill>
                <a:latin typeface="Arial"/>
                <a:cs typeface="Arial"/>
              </a:rPr>
              <a:t>City, State</a:t>
            </a:r>
          </a:p>
        </p:txBody>
      </p:sp>
      <p:sp>
        <p:nvSpPr>
          <p:cNvPr id="183" name="object 7">
            <a:extLst>
              <a:ext uri="{FF2B5EF4-FFF2-40B4-BE49-F238E27FC236}">
                <a16:creationId xmlns:a16="http://schemas.microsoft.com/office/drawing/2014/main" id="{2B614816-9D27-F147-9C92-6D216968934B}"/>
              </a:ext>
            </a:extLst>
          </p:cNvPr>
          <p:cNvSpPr/>
          <p:nvPr userDrawn="1"/>
        </p:nvSpPr>
        <p:spPr>
          <a:xfrm>
            <a:off x="5108458" y="3512791"/>
            <a:ext cx="1910585" cy="45719"/>
          </a:xfrm>
          <a:custGeom>
            <a:avLst/>
            <a:gdLst/>
            <a:ahLst/>
            <a:cxnLst/>
            <a:rect l="l" t="t" r="r" b="b"/>
            <a:pathLst>
              <a:path w="5092700">
                <a:moveTo>
                  <a:pt x="0" y="0"/>
                </a:moveTo>
                <a:lnTo>
                  <a:pt x="5092204" y="0"/>
                </a:lnTo>
              </a:path>
            </a:pathLst>
          </a:custGeom>
          <a:ln w="3175">
            <a:solidFill>
              <a:schemeClr val="bg2"/>
            </a:solidFill>
          </a:ln>
        </p:spPr>
        <p:txBody>
          <a:bodyPr wrap="square" lIns="0" tIns="0" rIns="0" bIns="0" rtlCol="0"/>
          <a:lstStyle/>
          <a:p>
            <a:endParaRPr>
              <a:latin typeface="+mn-lt"/>
            </a:endParaRPr>
          </a:p>
        </p:txBody>
      </p:sp>
      <p:sp>
        <p:nvSpPr>
          <p:cNvPr id="184" name="Text Placeholder 4">
            <a:extLst>
              <a:ext uri="{FF2B5EF4-FFF2-40B4-BE49-F238E27FC236}">
                <a16:creationId xmlns:a16="http://schemas.microsoft.com/office/drawing/2014/main" id="{3A7A6526-FCD4-CF4C-99FF-5895E981BCB1}"/>
              </a:ext>
            </a:extLst>
          </p:cNvPr>
          <p:cNvSpPr>
            <a:spLocks noGrp="1"/>
          </p:cNvSpPr>
          <p:nvPr>
            <p:ph type="body" sz="quarter" idx="109" hasCustomPrompt="1"/>
          </p:nvPr>
        </p:nvSpPr>
        <p:spPr>
          <a:xfrm>
            <a:off x="5111801" y="3668809"/>
            <a:ext cx="1910585" cy="13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 b="0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800" spc="-15">
                <a:solidFill>
                  <a:srgbClr val="010202"/>
                </a:solidFill>
                <a:latin typeface="Arial"/>
                <a:cs typeface="Arial"/>
              </a:rPr>
              <a:t>000,000 SF</a:t>
            </a:r>
          </a:p>
        </p:txBody>
      </p:sp>
      <p:sp>
        <p:nvSpPr>
          <p:cNvPr id="185" name="object 7">
            <a:extLst>
              <a:ext uri="{FF2B5EF4-FFF2-40B4-BE49-F238E27FC236}">
                <a16:creationId xmlns:a16="http://schemas.microsoft.com/office/drawing/2014/main" id="{33773AA0-B590-7244-B614-6C7B754F7CA6}"/>
              </a:ext>
            </a:extLst>
          </p:cNvPr>
          <p:cNvSpPr/>
          <p:nvPr userDrawn="1"/>
        </p:nvSpPr>
        <p:spPr>
          <a:xfrm>
            <a:off x="5108458" y="3662692"/>
            <a:ext cx="1910585" cy="45719"/>
          </a:xfrm>
          <a:custGeom>
            <a:avLst/>
            <a:gdLst/>
            <a:ahLst/>
            <a:cxnLst/>
            <a:rect l="l" t="t" r="r" b="b"/>
            <a:pathLst>
              <a:path w="5092700">
                <a:moveTo>
                  <a:pt x="0" y="0"/>
                </a:moveTo>
                <a:lnTo>
                  <a:pt x="5092204" y="0"/>
                </a:lnTo>
              </a:path>
            </a:pathLst>
          </a:custGeom>
          <a:ln w="3175">
            <a:solidFill>
              <a:schemeClr val="bg2"/>
            </a:solidFill>
          </a:ln>
        </p:spPr>
        <p:txBody>
          <a:bodyPr wrap="square" lIns="0" tIns="0" rIns="0" bIns="0" rtlCol="0"/>
          <a:lstStyle/>
          <a:p>
            <a:endParaRPr>
              <a:latin typeface="+mn-lt"/>
            </a:endParaRPr>
          </a:p>
        </p:txBody>
      </p:sp>
      <p:sp>
        <p:nvSpPr>
          <p:cNvPr id="186" name="Text Placeholder 4">
            <a:extLst>
              <a:ext uri="{FF2B5EF4-FFF2-40B4-BE49-F238E27FC236}">
                <a16:creationId xmlns:a16="http://schemas.microsoft.com/office/drawing/2014/main" id="{E1F84CAD-2A6E-0149-9C42-079F393E38D5}"/>
              </a:ext>
            </a:extLst>
          </p:cNvPr>
          <p:cNvSpPr>
            <a:spLocks noGrp="1"/>
          </p:cNvSpPr>
          <p:nvPr>
            <p:ph type="body" sz="quarter" idx="110" hasCustomPrompt="1"/>
          </p:nvPr>
        </p:nvSpPr>
        <p:spPr>
          <a:xfrm>
            <a:off x="5111801" y="3811216"/>
            <a:ext cx="1910585" cy="13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 b="0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800" spc="-15">
                <a:solidFill>
                  <a:srgbClr val="010202"/>
                </a:solidFill>
                <a:latin typeface="Arial"/>
                <a:cs typeface="Arial"/>
              </a:rPr>
              <a:t>$000,000,000 sale price</a:t>
            </a:r>
          </a:p>
        </p:txBody>
      </p:sp>
      <p:sp>
        <p:nvSpPr>
          <p:cNvPr id="187" name="object 7">
            <a:extLst>
              <a:ext uri="{FF2B5EF4-FFF2-40B4-BE49-F238E27FC236}">
                <a16:creationId xmlns:a16="http://schemas.microsoft.com/office/drawing/2014/main" id="{6D2B4D21-3690-3B4E-92A5-25C804DC87ED}"/>
              </a:ext>
            </a:extLst>
          </p:cNvPr>
          <p:cNvSpPr/>
          <p:nvPr userDrawn="1"/>
        </p:nvSpPr>
        <p:spPr>
          <a:xfrm>
            <a:off x="5108458" y="3805099"/>
            <a:ext cx="1910585" cy="45719"/>
          </a:xfrm>
          <a:custGeom>
            <a:avLst/>
            <a:gdLst/>
            <a:ahLst/>
            <a:cxnLst/>
            <a:rect l="l" t="t" r="r" b="b"/>
            <a:pathLst>
              <a:path w="5092700">
                <a:moveTo>
                  <a:pt x="0" y="0"/>
                </a:moveTo>
                <a:lnTo>
                  <a:pt x="5092204" y="0"/>
                </a:lnTo>
              </a:path>
            </a:pathLst>
          </a:custGeom>
          <a:ln w="3175">
            <a:solidFill>
              <a:schemeClr val="bg2"/>
            </a:solidFill>
          </a:ln>
        </p:spPr>
        <p:txBody>
          <a:bodyPr wrap="square" lIns="0" tIns="0" rIns="0" bIns="0" rtlCol="0"/>
          <a:lstStyle/>
          <a:p>
            <a:endParaRPr>
              <a:latin typeface="+mn-lt"/>
            </a:endParaRPr>
          </a:p>
        </p:txBody>
      </p:sp>
      <p:sp>
        <p:nvSpPr>
          <p:cNvPr id="188" name="Text Placeholder 4">
            <a:extLst>
              <a:ext uri="{FF2B5EF4-FFF2-40B4-BE49-F238E27FC236}">
                <a16:creationId xmlns:a16="http://schemas.microsoft.com/office/drawing/2014/main" id="{167AECB2-8DFB-5D48-A275-9BD1DC9F32CF}"/>
              </a:ext>
            </a:extLst>
          </p:cNvPr>
          <p:cNvSpPr>
            <a:spLocks noGrp="1"/>
          </p:cNvSpPr>
          <p:nvPr>
            <p:ph type="body" sz="quarter" idx="111" hasCustomPrompt="1"/>
          </p:nvPr>
        </p:nvSpPr>
        <p:spPr>
          <a:xfrm>
            <a:off x="5111801" y="3961117"/>
            <a:ext cx="1910585" cy="13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 b="0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800" spc="-15">
                <a:solidFill>
                  <a:srgbClr val="010202"/>
                </a:solidFill>
                <a:latin typeface="Arial"/>
                <a:cs typeface="Arial"/>
              </a:rPr>
              <a:t>$000/SF</a:t>
            </a:r>
          </a:p>
        </p:txBody>
      </p:sp>
      <p:sp>
        <p:nvSpPr>
          <p:cNvPr id="189" name="object 7">
            <a:extLst>
              <a:ext uri="{FF2B5EF4-FFF2-40B4-BE49-F238E27FC236}">
                <a16:creationId xmlns:a16="http://schemas.microsoft.com/office/drawing/2014/main" id="{93AF2D3A-07C6-EB40-B8EE-ED2D48268784}"/>
              </a:ext>
            </a:extLst>
          </p:cNvPr>
          <p:cNvSpPr/>
          <p:nvPr userDrawn="1"/>
        </p:nvSpPr>
        <p:spPr>
          <a:xfrm>
            <a:off x="5108458" y="3955000"/>
            <a:ext cx="1910585" cy="45719"/>
          </a:xfrm>
          <a:custGeom>
            <a:avLst/>
            <a:gdLst/>
            <a:ahLst/>
            <a:cxnLst/>
            <a:rect l="l" t="t" r="r" b="b"/>
            <a:pathLst>
              <a:path w="5092700">
                <a:moveTo>
                  <a:pt x="0" y="0"/>
                </a:moveTo>
                <a:lnTo>
                  <a:pt x="5092204" y="0"/>
                </a:lnTo>
              </a:path>
            </a:pathLst>
          </a:custGeom>
          <a:ln w="3175">
            <a:solidFill>
              <a:schemeClr val="bg2"/>
            </a:solidFill>
          </a:ln>
        </p:spPr>
        <p:txBody>
          <a:bodyPr wrap="square" lIns="0" tIns="0" rIns="0" bIns="0" rtlCol="0"/>
          <a:lstStyle/>
          <a:p>
            <a:endParaRPr>
              <a:latin typeface="+mn-lt"/>
            </a:endParaRPr>
          </a:p>
        </p:txBody>
      </p:sp>
      <p:sp>
        <p:nvSpPr>
          <p:cNvPr id="210" name="Text Placeholder 4">
            <a:extLst>
              <a:ext uri="{FF2B5EF4-FFF2-40B4-BE49-F238E27FC236}">
                <a16:creationId xmlns:a16="http://schemas.microsoft.com/office/drawing/2014/main" id="{D5B12901-7757-1040-AF74-3314F745CB29}"/>
              </a:ext>
            </a:extLst>
          </p:cNvPr>
          <p:cNvSpPr>
            <a:spLocks noGrp="1"/>
          </p:cNvSpPr>
          <p:nvPr>
            <p:ph type="body" sz="quarter" idx="124" hasCustomPrompt="1"/>
          </p:nvPr>
        </p:nvSpPr>
        <p:spPr>
          <a:xfrm>
            <a:off x="461913" y="5343102"/>
            <a:ext cx="1910585" cy="138505"/>
          </a:xfrm>
          <a:prstGeom prst="rect">
            <a:avLst/>
          </a:prstGeom>
        </p:spPr>
        <p:txBody>
          <a:bodyPr lIns="0" tIns="0" rIns="0"/>
          <a:lstStyle>
            <a:lvl1pPr marL="0" indent="0">
              <a:spcBef>
                <a:spcPts val="0"/>
              </a:spcBef>
              <a:buNone/>
              <a:defRPr sz="800" b="1" i="0">
                <a:solidFill>
                  <a:schemeClr val="accent4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Transaction Title</a:t>
            </a:r>
          </a:p>
        </p:txBody>
      </p:sp>
      <p:sp>
        <p:nvSpPr>
          <p:cNvPr id="211" name="Text Placeholder 4">
            <a:extLst>
              <a:ext uri="{FF2B5EF4-FFF2-40B4-BE49-F238E27FC236}">
                <a16:creationId xmlns:a16="http://schemas.microsoft.com/office/drawing/2014/main" id="{5C38EC45-C144-3746-AB07-9338C88F67FB}"/>
              </a:ext>
            </a:extLst>
          </p:cNvPr>
          <p:cNvSpPr>
            <a:spLocks noGrp="1"/>
          </p:cNvSpPr>
          <p:nvPr>
            <p:ph type="body" sz="quarter" idx="125" hasCustomPrompt="1"/>
          </p:nvPr>
        </p:nvSpPr>
        <p:spPr>
          <a:xfrm>
            <a:off x="461913" y="5501089"/>
            <a:ext cx="1910585" cy="145094"/>
          </a:xfrm>
          <a:prstGeom prst="rect">
            <a:avLst/>
          </a:prstGeom>
        </p:spPr>
        <p:txBody>
          <a:bodyPr lIns="0" tIns="0" rIns="0"/>
          <a:lstStyle>
            <a:lvl1pPr marL="0" indent="0">
              <a:spcBef>
                <a:spcPts val="0"/>
              </a:spcBef>
              <a:buNone/>
              <a:defRPr sz="8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Type of Portfolio</a:t>
            </a:r>
          </a:p>
        </p:txBody>
      </p:sp>
      <p:sp>
        <p:nvSpPr>
          <p:cNvPr id="212" name="Text Placeholder 4">
            <a:extLst>
              <a:ext uri="{FF2B5EF4-FFF2-40B4-BE49-F238E27FC236}">
                <a16:creationId xmlns:a16="http://schemas.microsoft.com/office/drawing/2014/main" id="{40D744F0-B411-944B-9174-94501E55CA24}"/>
              </a:ext>
            </a:extLst>
          </p:cNvPr>
          <p:cNvSpPr>
            <a:spLocks noGrp="1"/>
          </p:cNvSpPr>
          <p:nvPr>
            <p:ph type="body" sz="quarter" idx="126" hasCustomPrompt="1"/>
          </p:nvPr>
        </p:nvSpPr>
        <p:spPr>
          <a:xfrm>
            <a:off x="465660" y="5652508"/>
            <a:ext cx="1910585" cy="13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 b="0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800" spc="-15">
                <a:solidFill>
                  <a:srgbClr val="010202"/>
                </a:solidFill>
                <a:latin typeface="Arial"/>
                <a:cs typeface="Arial"/>
              </a:rPr>
              <a:t>City, State</a:t>
            </a:r>
          </a:p>
        </p:txBody>
      </p:sp>
      <p:sp>
        <p:nvSpPr>
          <p:cNvPr id="213" name="object 7">
            <a:extLst>
              <a:ext uri="{FF2B5EF4-FFF2-40B4-BE49-F238E27FC236}">
                <a16:creationId xmlns:a16="http://schemas.microsoft.com/office/drawing/2014/main" id="{8DB32486-08D0-3440-A826-A4A2847936B0}"/>
              </a:ext>
            </a:extLst>
          </p:cNvPr>
          <p:cNvSpPr/>
          <p:nvPr userDrawn="1"/>
        </p:nvSpPr>
        <p:spPr>
          <a:xfrm>
            <a:off x="462317" y="5646391"/>
            <a:ext cx="1910585" cy="45719"/>
          </a:xfrm>
          <a:custGeom>
            <a:avLst/>
            <a:gdLst/>
            <a:ahLst/>
            <a:cxnLst/>
            <a:rect l="l" t="t" r="r" b="b"/>
            <a:pathLst>
              <a:path w="5092700">
                <a:moveTo>
                  <a:pt x="0" y="0"/>
                </a:moveTo>
                <a:lnTo>
                  <a:pt x="5092204" y="0"/>
                </a:lnTo>
              </a:path>
            </a:pathLst>
          </a:custGeom>
          <a:ln w="3175">
            <a:solidFill>
              <a:schemeClr val="bg2"/>
            </a:solidFill>
          </a:ln>
        </p:spPr>
        <p:txBody>
          <a:bodyPr wrap="square" lIns="0" tIns="0" rIns="0" bIns="0" rtlCol="0"/>
          <a:lstStyle/>
          <a:p>
            <a:endParaRPr>
              <a:latin typeface="+mn-lt"/>
            </a:endParaRPr>
          </a:p>
        </p:txBody>
      </p:sp>
      <p:sp>
        <p:nvSpPr>
          <p:cNvPr id="214" name="Text Placeholder 4">
            <a:extLst>
              <a:ext uri="{FF2B5EF4-FFF2-40B4-BE49-F238E27FC236}">
                <a16:creationId xmlns:a16="http://schemas.microsoft.com/office/drawing/2014/main" id="{700C0AA4-5B3B-F04B-9E0E-36B55736DD56}"/>
              </a:ext>
            </a:extLst>
          </p:cNvPr>
          <p:cNvSpPr>
            <a:spLocks noGrp="1"/>
          </p:cNvSpPr>
          <p:nvPr>
            <p:ph type="body" sz="quarter" idx="127" hasCustomPrompt="1"/>
          </p:nvPr>
        </p:nvSpPr>
        <p:spPr>
          <a:xfrm>
            <a:off x="465660" y="5802409"/>
            <a:ext cx="1910585" cy="13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 b="0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800" spc="-15">
                <a:solidFill>
                  <a:srgbClr val="010202"/>
                </a:solidFill>
                <a:latin typeface="Arial"/>
                <a:cs typeface="Arial"/>
              </a:rPr>
              <a:t>000,000 SF</a:t>
            </a:r>
          </a:p>
        </p:txBody>
      </p:sp>
      <p:sp>
        <p:nvSpPr>
          <p:cNvPr id="215" name="object 7">
            <a:extLst>
              <a:ext uri="{FF2B5EF4-FFF2-40B4-BE49-F238E27FC236}">
                <a16:creationId xmlns:a16="http://schemas.microsoft.com/office/drawing/2014/main" id="{5189FE4A-7654-604F-B3C6-EA7A78BDB60F}"/>
              </a:ext>
            </a:extLst>
          </p:cNvPr>
          <p:cNvSpPr/>
          <p:nvPr userDrawn="1"/>
        </p:nvSpPr>
        <p:spPr>
          <a:xfrm>
            <a:off x="462317" y="5796292"/>
            <a:ext cx="1910585" cy="45719"/>
          </a:xfrm>
          <a:custGeom>
            <a:avLst/>
            <a:gdLst/>
            <a:ahLst/>
            <a:cxnLst/>
            <a:rect l="l" t="t" r="r" b="b"/>
            <a:pathLst>
              <a:path w="5092700">
                <a:moveTo>
                  <a:pt x="0" y="0"/>
                </a:moveTo>
                <a:lnTo>
                  <a:pt x="5092204" y="0"/>
                </a:lnTo>
              </a:path>
            </a:pathLst>
          </a:custGeom>
          <a:ln w="3175">
            <a:solidFill>
              <a:schemeClr val="bg2"/>
            </a:solidFill>
          </a:ln>
        </p:spPr>
        <p:txBody>
          <a:bodyPr wrap="square" lIns="0" tIns="0" rIns="0" bIns="0" rtlCol="0"/>
          <a:lstStyle/>
          <a:p>
            <a:endParaRPr>
              <a:latin typeface="+mn-lt"/>
            </a:endParaRPr>
          </a:p>
        </p:txBody>
      </p:sp>
      <p:sp>
        <p:nvSpPr>
          <p:cNvPr id="216" name="Text Placeholder 4">
            <a:extLst>
              <a:ext uri="{FF2B5EF4-FFF2-40B4-BE49-F238E27FC236}">
                <a16:creationId xmlns:a16="http://schemas.microsoft.com/office/drawing/2014/main" id="{0FC0CF7C-D0A9-2D41-B78D-7DC0F49DBD74}"/>
              </a:ext>
            </a:extLst>
          </p:cNvPr>
          <p:cNvSpPr>
            <a:spLocks noGrp="1"/>
          </p:cNvSpPr>
          <p:nvPr>
            <p:ph type="body" sz="quarter" idx="128" hasCustomPrompt="1"/>
          </p:nvPr>
        </p:nvSpPr>
        <p:spPr>
          <a:xfrm>
            <a:off x="465660" y="5944816"/>
            <a:ext cx="1910585" cy="13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 b="0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800" spc="-15">
                <a:solidFill>
                  <a:srgbClr val="010202"/>
                </a:solidFill>
                <a:latin typeface="Arial"/>
                <a:cs typeface="Arial"/>
              </a:rPr>
              <a:t>$000,000,000 sale price</a:t>
            </a:r>
          </a:p>
        </p:txBody>
      </p:sp>
      <p:sp>
        <p:nvSpPr>
          <p:cNvPr id="217" name="object 7">
            <a:extLst>
              <a:ext uri="{FF2B5EF4-FFF2-40B4-BE49-F238E27FC236}">
                <a16:creationId xmlns:a16="http://schemas.microsoft.com/office/drawing/2014/main" id="{FD7C1B54-F5E3-824F-A295-F3EAC66BA160}"/>
              </a:ext>
            </a:extLst>
          </p:cNvPr>
          <p:cNvSpPr/>
          <p:nvPr userDrawn="1"/>
        </p:nvSpPr>
        <p:spPr>
          <a:xfrm>
            <a:off x="462317" y="5938699"/>
            <a:ext cx="1910585" cy="45719"/>
          </a:xfrm>
          <a:custGeom>
            <a:avLst/>
            <a:gdLst/>
            <a:ahLst/>
            <a:cxnLst/>
            <a:rect l="l" t="t" r="r" b="b"/>
            <a:pathLst>
              <a:path w="5092700">
                <a:moveTo>
                  <a:pt x="0" y="0"/>
                </a:moveTo>
                <a:lnTo>
                  <a:pt x="5092204" y="0"/>
                </a:lnTo>
              </a:path>
            </a:pathLst>
          </a:custGeom>
          <a:ln w="3175">
            <a:solidFill>
              <a:schemeClr val="bg2"/>
            </a:solidFill>
          </a:ln>
        </p:spPr>
        <p:txBody>
          <a:bodyPr wrap="square" lIns="0" tIns="0" rIns="0" bIns="0" rtlCol="0"/>
          <a:lstStyle/>
          <a:p>
            <a:endParaRPr>
              <a:latin typeface="+mn-lt"/>
            </a:endParaRPr>
          </a:p>
        </p:txBody>
      </p:sp>
      <p:sp>
        <p:nvSpPr>
          <p:cNvPr id="218" name="Text Placeholder 4">
            <a:extLst>
              <a:ext uri="{FF2B5EF4-FFF2-40B4-BE49-F238E27FC236}">
                <a16:creationId xmlns:a16="http://schemas.microsoft.com/office/drawing/2014/main" id="{7A3D62D8-4988-D34F-9DFE-58B09C52E096}"/>
              </a:ext>
            </a:extLst>
          </p:cNvPr>
          <p:cNvSpPr>
            <a:spLocks noGrp="1"/>
          </p:cNvSpPr>
          <p:nvPr>
            <p:ph type="body" sz="quarter" idx="129" hasCustomPrompt="1"/>
          </p:nvPr>
        </p:nvSpPr>
        <p:spPr>
          <a:xfrm>
            <a:off x="465660" y="6094717"/>
            <a:ext cx="1910585" cy="13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 b="0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800" spc="-15">
                <a:solidFill>
                  <a:srgbClr val="010202"/>
                </a:solidFill>
                <a:latin typeface="Arial"/>
                <a:cs typeface="Arial"/>
              </a:rPr>
              <a:t>$000/SF</a:t>
            </a:r>
          </a:p>
        </p:txBody>
      </p:sp>
      <p:sp>
        <p:nvSpPr>
          <p:cNvPr id="219" name="object 7">
            <a:extLst>
              <a:ext uri="{FF2B5EF4-FFF2-40B4-BE49-F238E27FC236}">
                <a16:creationId xmlns:a16="http://schemas.microsoft.com/office/drawing/2014/main" id="{4C395AF1-8EBD-C74C-BB8C-6F76830C1A8B}"/>
              </a:ext>
            </a:extLst>
          </p:cNvPr>
          <p:cNvSpPr/>
          <p:nvPr userDrawn="1"/>
        </p:nvSpPr>
        <p:spPr>
          <a:xfrm>
            <a:off x="462317" y="6088600"/>
            <a:ext cx="1910585" cy="45719"/>
          </a:xfrm>
          <a:custGeom>
            <a:avLst/>
            <a:gdLst/>
            <a:ahLst/>
            <a:cxnLst/>
            <a:rect l="l" t="t" r="r" b="b"/>
            <a:pathLst>
              <a:path w="5092700">
                <a:moveTo>
                  <a:pt x="0" y="0"/>
                </a:moveTo>
                <a:lnTo>
                  <a:pt x="5092204" y="0"/>
                </a:lnTo>
              </a:path>
            </a:pathLst>
          </a:custGeom>
          <a:ln w="3175">
            <a:solidFill>
              <a:schemeClr val="bg2"/>
            </a:solidFill>
          </a:ln>
        </p:spPr>
        <p:txBody>
          <a:bodyPr wrap="square" lIns="0" tIns="0" rIns="0" bIns="0" rtlCol="0"/>
          <a:lstStyle/>
          <a:p>
            <a:endParaRPr>
              <a:latin typeface="+mn-lt"/>
            </a:endParaRPr>
          </a:p>
        </p:txBody>
      </p:sp>
      <p:sp>
        <p:nvSpPr>
          <p:cNvPr id="115" name="Slide Number Placeholder 6">
            <a:extLst>
              <a:ext uri="{FF2B5EF4-FFF2-40B4-BE49-F238E27FC236}">
                <a16:creationId xmlns:a16="http://schemas.microsoft.com/office/drawing/2014/main" id="{DBB7EA89-C7F6-46B3-ABF2-D0609AC9A6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2194" y="6425525"/>
            <a:ext cx="209202" cy="105158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6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7E71D787-9731-4F43-9DD8-A7CC5AD22B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6" name="Text Placeholder 2">
            <a:extLst>
              <a:ext uri="{FF2B5EF4-FFF2-40B4-BE49-F238E27FC236}">
                <a16:creationId xmlns:a16="http://schemas.microsoft.com/office/drawing/2014/main" id="{D428C39E-DC3B-4250-9A43-DBC5894D2B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913" y="578578"/>
            <a:ext cx="11272886" cy="291636"/>
          </a:xfrm>
          <a:prstGeom prst="rect">
            <a:avLst/>
          </a:prstGeom>
        </p:spPr>
        <p:txBody>
          <a:bodyPr lIns="0" tIns="45720" bIns="4572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800" b="1" i="0" cap="all" spc="1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SUBHEADLINE</a:t>
            </a:r>
          </a:p>
        </p:txBody>
      </p:sp>
      <p:sp>
        <p:nvSpPr>
          <p:cNvPr id="117" name="Text Placeholder 4">
            <a:extLst>
              <a:ext uri="{FF2B5EF4-FFF2-40B4-BE49-F238E27FC236}">
                <a16:creationId xmlns:a16="http://schemas.microsoft.com/office/drawing/2014/main" id="{517256B4-B214-4E16-BFB6-0813331AAE60}"/>
              </a:ext>
            </a:extLst>
          </p:cNvPr>
          <p:cNvSpPr>
            <a:spLocks noGrp="1"/>
          </p:cNvSpPr>
          <p:nvPr>
            <p:ph type="body" sz="quarter" idx="148" hasCustomPrompt="1"/>
          </p:nvPr>
        </p:nvSpPr>
        <p:spPr>
          <a:xfrm>
            <a:off x="7434467" y="3208100"/>
            <a:ext cx="1910585" cy="138505"/>
          </a:xfrm>
          <a:prstGeom prst="rect">
            <a:avLst/>
          </a:prstGeom>
        </p:spPr>
        <p:txBody>
          <a:bodyPr lIns="0" tIns="0" rIns="0"/>
          <a:lstStyle>
            <a:lvl1pPr marL="0" indent="0">
              <a:spcBef>
                <a:spcPts val="0"/>
              </a:spcBef>
              <a:buNone/>
              <a:defRPr sz="800" b="1" i="0">
                <a:solidFill>
                  <a:schemeClr val="accent4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Transaction Title</a:t>
            </a:r>
          </a:p>
        </p:txBody>
      </p:sp>
      <p:sp>
        <p:nvSpPr>
          <p:cNvPr id="118" name="Text Placeholder 4">
            <a:extLst>
              <a:ext uri="{FF2B5EF4-FFF2-40B4-BE49-F238E27FC236}">
                <a16:creationId xmlns:a16="http://schemas.microsoft.com/office/drawing/2014/main" id="{A62C9323-EF4A-42E3-A7B9-BBA8A5AE0670}"/>
              </a:ext>
            </a:extLst>
          </p:cNvPr>
          <p:cNvSpPr>
            <a:spLocks noGrp="1"/>
          </p:cNvSpPr>
          <p:nvPr>
            <p:ph type="body" sz="quarter" idx="149" hasCustomPrompt="1"/>
          </p:nvPr>
        </p:nvSpPr>
        <p:spPr>
          <a:xfrm>
            <a:off x="7434467" y="3366087"/>
            <a:ext cx="1910585" cy="145094"/>
          </a:xfrm>
          <a:prstGeom prst="rect">
            <a:avLst/>
          </a:prstGeom>
        </p:spPr>
        <p:txBody>
          <a:bodyPr lIns="0" tIns="0" rIns="0"/>
          <a:lstStyle>
            <a:lvl1pPr marL="0" indent="0">
              <a:spcBef>
                <a:spcPts val="0"/>
              </a:spcBef>
              <a:buNone/>
              <a:defRPr sz="8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Type of Portfolio</a:t>
            </a:r>
          </a:p>
        </p:txBody>
      </p:sp>
      <p:sp>
        <p:nvSpPr>
          <p:cNvPr id="119" name="Text Placeholder 4">
            <a:extLst>
              <a:ext uri="{FF2B5EF4-FFF2-40B4-BE49-F238E27FC236}">
                <a16:creationId xmlns:a16="http://schemas.microsoft.com/office/drawing/2014/main" id="{FA42536A-9169-46AB-9E28-09B604DF3356}"/>
              </a:ext>
            </a:extLst>
          </p:cNvPr>
          <p:cNvSpPr>
            <a:spLocks noGrp="1"/>
          </p:cNvSpPr>
          <p:nvPr>
            <p:ph type="body" sz="quarter" idx="150" hasCustomPrompt="1"/>
          </p:nvPr>
        </p:nvSpPr>
        <p:spPr>
          <a:xfrm>
            <a:off x="7438214" y="3517506"/>
            <a:ext cx="1910585" cy="13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 b="0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800" spc="-15">
                <a:solidFill>
                  <a:srgbClr val="010202"/>
                </a:solidFill>
                <a:latin typeface="Arial"/>
                <a:cs typeface="Arial"/>
              </a:rPr>
              <a:t>City, State</a:t>
            </a:r>
          </a:p>
        </p:txBody>
      </p:sp>
      <p:sp>
        <p:nvSpPr>
          <p:cNvPr id="120" name="object 7">
            <a:extLst>
              <a:ext uri="{FF2B5EF4-FFF2-40B4-BE49-F238E27FC236}">
                <a16:creationId xmlns:a16="http://schemas.microsoft.com/office/drawing/2014/main" id="{0FA133DF-B7C5-4914-BD44-FDF6A9A27E2C}"/>
              </a:ext>
            </a:extLst>
          </p:cNvPr>
          <p:cNvSpPr/>
          <p:nvPr userDrawn="1"/>
        </p:nvSpPr>
        <p:spPr>
          <a:xfrm>
            <a:off x="7434871" y="3511389"/>
            <a:ext cx="1910585" cy="45719"/>
          </a:xfrm>
          <a:custGeom>
            <a:avLst/>
            <a:gdLst/>
            <a:ahLst/>
            <a:cxnLst/>
            <a:rect l="l" t="t" r="r" b="b"/>
            <a:pathLst>
              <a:path w="5092700">
                <a:moveTo>
                  <a:pt x="0" y="0"/>
                </a:moveTo>
                <a:lnTo>
                  <a:pt x="5092204" y="0"/>
                </a:lnTo>
              </a:path>
            </a:pathLst>
          </a:custGeom>
          <a:ln w="3175">
            <a:solidFill>
              <a:schemeClr val="bg2"/>
            </a:solidFill>
          </a:ln>
        </p:spPr>
        <p:txBody>
          <a:bodyPr wrap="square" lIns="0" tIns="0" rIns="0" bIns="0" rtlCol="0"/>
          <a:lstStyle/>
          <a:p>
            <a:endParaRPr>
              <a:latin typeface="+mn-lt"/>
            </a:endParaRPr>
          </a:p>
        </p:txBody>
      </p:sp>
      <p:sp>
        <p:nvSpPr>
          <p:cNvPr id="121" name="Text Placeholder 4">
            <a:extLst>
              <a:ext uri="{FF2B5EF4-FFF2-40B4-BE49-F238E27FC236}">
                <a16:creationId xmlns:a16="http://schemas.microsoft.com/office/drawing/2014/main" id="{02AF48C8-5C87-4DD6-B9BA-895D1F7FAC9D}"/>
              </a:ext>
            </a:extLst>
          </p:cNvPr>
          <p:cNvSpPr>
            <a:spLocks noGrp="1"/>
          </p:cNvSpPr>
          <p:nvPr>
            <p:ph type="body" sz="quarter" idx="151" hasCustomPrompt="1"/>
          </p:nvPr>
        </p:nvSpPr>
        <p:spPr>
          <a:xfrm>
            <a:off x="7438214" y="3667407"/>
            <a:ext cx="1910585" cy="13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 b="0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800" spc="-15">
                <a:solidFill>
                  <a:srgbClr val="010202"/>
                </a:solidFill>
                <a:latin typeface="Arial"/>
                <a:cs typeface="Arial"/>
              </a:rPr>
              <a:t>000,000 SF</a:t>
            </a:r>
          </a:p>
        </p:txBody>
      </p:sp>
      <p:sp>
        <p:nvSpPr>
          <p:cNvPr id="122" name="object 7">
            <a:extLst>
              <a:ext uri="{FF2B5EF4-FFF2-40B4-BE49-F238E27FC236}">
                <a16:creationId xmlns:a16="http://schemas.microsoft.com/office/drawing/2014/main" id="{C8E7BEF3-4C2A-476D-AFE0-99126FE7C66A}"/>
              </a:ext>
            </a:extLst>
          </p:cNvPr>
          <p:cNvSpPr/>
          <p:nvPr userDrawn="1"/>
        </p:nvSpPr>
        <p:spPr>
          <a:xfrm>
            <a:off x="7434871" y="3661290"/>
            <a:ext cx="1910585" cy="45719"/>
          </a:xfrm>
          <a:custGeom>
            <a:avLst/>
            <a:gdLst/>
            <a:ahLst/>
            <a:cxnLst/>
            <a:rect l="l" t="t" r="r" b="b"/>
            <a:pathLst>
              <a:path w="5092700">
                <a:moveTo>
                  <a:pt x="0" y="0"/>
                </a:moveTo>
                <a:lnTo>
                  <a:pt x="5092204" y="0"/>
                </a:lnTo>
              </a:path>
            </a:pathLst>
          </a:custGeom>
          <a:ln w="3175">
            <a:solidFill>
              <a:schemeClr val="bg2"/>
            </a:solidFill>
          </a:ln>
        </p:spPr>
        <p:txBody>
          <a:bodyPr wrap="square" lIns="0" tIns="0" rIns="0" bIns="0" rtlCol="0"/>
          <a:lstStyle/>
          <a:p>
            <a:endParaRPr>
              <a:latin typeface="+mn-lt"/>
            </a:endParaRPr>
          </a:p>
        </p:txBody>
      </p:sp>
      <p:sp>
        <p:nvSpPr>
          <p:cNvPr id="123" name="Text Placeholder 4">
            <a:extLst>
              <a:ext uri="{FF2B5EF4-FFF2-40B4-BE49-F238E27FC236}">
                <a16:creationId xmlns:a16="http://schemas.microsoft.com/office/drawing/2014/main" id="{A0529396-A102-4131-BA5E-57EC79021F3F}"/>
              </a:ext>
            </a:extLst>
          </p:cNvPr>
          <p:cNvSpPr>
            <a:spLocks noGrp="1"/>
          </p:cNvSpPr>
          <p:nvPr>
            <p:ph type="body" sz="quarter" idx="152" hasCustomPrompt="1"/>
          </p:nvPr>
        </p:nvSpPr>
        <p:spPr>
          <a:xfrm>
            <a:off x="7438214" y="3809814"/>
            <a:ext cx="1910585" cy="13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 b="0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800" spc="-15">
                <a:solidFill>
                  <a:srgbClr val="010202"/>
                </a:solidFill>
                <a:latin typeface="Arial"/>
                <a:cs typeface="Arial"/>
              </a:rPr>
              <a:t>$000,000,000 sale price</a:t>
            </a:r>
          </a:p>
        </p:txBody>
      </p:sp>
      <p:sp>
        <p:nvSpPr>
          <p:cNvPr id="124" name="object 7">
            <a:extLst>
              <a:ext uri="{FF2B5EF4-FFF2-40B4-BE49-F238E27FC236}">
                <a16:creationId xmlns:a16="http://schemas.microsoft.com/office/drawing/2014/main" id="{12960EA4-ADE1-4B78-B835-AB5FD9CA8B4F}"/>
              </a:ext>
            </a:extLst>
          </p:cNvPr>
          <p:cNvSpPr/>
          <p:nvPr userDrawn="1"/>
        </p:nvSpPr>
        <p:spPr>
          <a:xfrm>
            <a:off x="7434871" y="3803697"/>
            <a:ext cx="1910585" cy="45719"/>
          </a:xfrm>
          <a:custGeom>
            <a:avLst/>
            <a:gdLst/>
            <a:ahLst/>
            <a:cxnLst/>
            <a:rect l="l" t="t" r="r" b="b"/>
            <a:pathLst>
              <a:path w="5092700">
                <a:moveTo>
                  <a:pt x="0" y="0"/>
                </a:moveTo>
                <a:lnTo>
                  <a:pt x="5092204" y="0"/>
                </a:lnTo>
              </a:path>
            </a:pathLst>
          </a:custGeom>
          <a:ln w="3175">
            <a:solidFill>
              <a:schemeClr val="bg2"/>
            </a:solidFill>
          </a:ln>
        </p:spPr>
        <p:txBody>
          <a:bodyPr wrap="square" lIns="0" tIns="0" rIns="0" bIns="0" rtlCol="0"/>
          <a:lstStyle/>
          <a:p>
            <a:endParaRPr>
              <a:latin typeface="+mn-lt"/>
            </a:endParaRPr>
          </a:p>
        </p:txBody>
      </p:sp>
      <p:sp>
        <p:nvSpPr>
          <p:cNvPr id="125" name="Text Placeholder 4">
            <a:extLst>
              <a:ext uri="{FF2B5EF4-FFF2-40B4-BE49-F238E27FC236}">
                <a16:creationId xmlns:a16="http://schemas.microsoft.com/office/drawing/2014/main" id="{B9677B58-3DEB-4512-8455-1A8220BD08B8}"/>
              </a:ext>
            </a:extLst>
          </p:cNvPr>
          <p:cNvSpPr>
            <a:spLocks noGrp="1"/>
          </p:cNvSpPr>
          <p:nvPr>
            <p:ph type="body" sz="quarter" idx="153" hasCustomPrompt="1"/>
          </p:nvPr>
        </p:nvSpPr>
        <p:spPr>
          <a:xfrm>
            <a:off x="7438214" y="3959715"/>
            <a:ext cx="1910585" cy="13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 b="0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800" spc="-15">
                <a:solidFill>
                  <a:srgbClr val="010202"/>
                </a:solidFill>
                <a:latin typeface="Arial"/>
                <a:cs typeface="Arial"/>
              </a:rPr>
              <a:t>$000/SF</a:t>
            </a:r>
          </a:p>
        </p:txBody>
      </p:sp>
      <p:sp>
        <p:nvSpPr>
          <p:cNvPr id="126" name="object 7">
            <a:extLst>
              <a:ext uri="{FF2B5EF4-FFF2-40B4-BE49-F238E27FC236}">
                <a16:creationId xmlns:a16="http://schemas.microsoft.com/office/drawing/2014/main" id="{472F3EFF-7BA9-4DFA-B1E2-B56FE47B274A}"/>
              </a:ext>
            </a:extLst>
          </p:cNvPr>
          <p:cNvSpPr/>
          <p:nvPr userDrawn="1"/>
        </p:nvSpPr>
        <p:spPr>
          <a:xfrm>
            <a:off x="7434871" y="3953598"/>
            <a:ext cx="1910585" cy="45719"/>
          </a:xfrm>
          <a:custGeom>
            <a:avLst/>
            <a:gdLst/>
            <a:ahLst/>
            <a:cxnLst/>
            <a:rect l="l" t="t" r="r" b="b"/>
            <a:pathLst>
              <a:path w="5092700">
                <a:moveTo>
                  <a:pt x="0" y="0"/>
                </a:moveTo>
                <a:lnTo>
                  <a:pt x="5092204" y="0"/>
                </a:lnTo>
              </a:path>
            </a:pathLst>
          </a:custGeom>
          <a:ln w="3175">
            <a:solidFill>
              <a:schemeClr val="bg2"/>
            </a:solidFill>
          </a:ln>
        </p:spPr>
        <p:txBody>
          <a:bodyPr wrap="square" lIns="0" tIns="0" rIns="0" bIns="0" rtlCol="0"/>
          <a:lstStyle/>
          <a:p>
            <a:endParaRPr>
              <a:latin typeface="+mn-lt"/>
            </a:endParaRPr>
          </a:p>
        </p:txBody>
      </p:sp>
      <p:sp>
        <p:nvSpPr>
          <p:cNvPr id="127" name="Text Placeholder 4">
            <a:extLst>
              <a:ext uri="{FF2B5EF4-FFF2-40B4-BE49-F238E27FC236}">
                <a16:creationId xmlns:a16="http://schemas.microsoft.com/office/drawing/2014/main" id="{3C7F51FE-5E25-4D3D-87A8-D85144AFAE8E}"/>
              </a:ext>
            </a:extLst>
          </p:cNvPr>
          <p:cNvSpPr>
            <a:spLocks noGrp="1"/>
          </p:cNvSpPr>
          <p:nvPr>
            <p:ph type="body" sz="quarter" idx="154" hasCustomPrompt="1"/>
          </p:nvPr>
        </p:nvSpPr>
        <p:spPr>
          <a:xfrm>
            <a:off x="9782655" y="3208100"/>
            <a:ext cx="1910585" cy="138505"/>
          </a:xfrm>
          <a:prstGeom prst="rect">
            <a:avLst/>
          </a:prstGeom>
        </p:spPr>
        <p:txBody>
          <a:bodyPr lIns="0" tIns="0" rIns="0"/>
          <a:lstStyle>
            <a:lvl1pPr marL="0" indent="0">
              <a:spcBef>
                <a:spcPts val="0"/>
              </a:spcBef>
              <a:buNone/>
              <a:defRPr sz="800" b="1" i="0">
                <a:solidFill>
                  <a:schemeClr val="accent4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Transaction Title</a:t>
            </a:r>
          </a:p>
        </p:txBody>
      </p:sp>
      <p:sp>
        <p:nvSpPr>
          <p:cNvPr id="128" name="Text Placeholder 4">
            <a:extLst>
              <a:ext uri="{FF2B5EF4-FFF2-40B4-BE49-F238E27FC236}">
                <a16:creationId xmlns:a16="http://schemas.microsoft.com/office/drawing/2014/main" id="{6D01A99F-0702-48A0-8374-5C1D21848D9B}"/>
              </a:ext>
            </a:extLst>
          </p:cNvPr>
          <p:cNvSpPr>
            <a:spLocks noGrp="1"/>
          </p:cNvSpPr>
          <p:nvPr>
            <p:ph type="body" sz="quarter" idx="155" hasCustomPrompt="1"/>
          </p:nvPr>
        </p:nvSpPr>
        <p:spPr>
          <a:xfrm>
            <a:off x="9782655" y="3366087"/>
            <a:ext cx="1910585" cy="145094"/>
          </a:xfrm>
          <a:prstGeom prst="rect">
            <a:avLst/>
          </a:prstGeom>
        </p:spPr>
        <p:txBody>
          <a:bodyPr lIns="0" tIns="0" rIns="0"/>
          <a:lstStyle>
            <a:lvl1pPr marL="0" indent="0">
              <a:spcBef>
                <a:spcPts val="0"/>
              </a:spcBef>
              <a:buNone/>
              <a:defRPr sz="8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Type of Portfolio</a:t>
            </a:r>
          </a:p>
        </p:txBody>
      </p:sp>
      <p:sp>
        <p:nvSpPr>
          <p:cNvPr id="129" name="Text Placeholder 4">
            <a:extLst>
              <a:ext uri="{FF2B5EF4-FFF2-40B4-BE49-F238E27FC236}">
                <a16:creationId xmlns:a16="http://schemas.microsoft.com/office/drawing/2014/main" id="{2D4089E3-558D-4166-B572-340AB9CCA3B7}"/>
              </a:ext>
            </a:extLst>
          </p:cNvPr>
          <p:cNvSpPr>
            <a:spLocks noGrp="1"/>
          </p:cNvSpPr>
          <p:nvPr>
            <p:ph type="body" sz="quarter" idx="156" hasCustomPrompt="1"/>
          </p:nvPr>
        </p:nvSpPr>
        <p:spPr>
          <a:xfrm>
            <a:off x="9786402" y="3517506"/>
            <a:ext cx="1910585" cy="13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 b="0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800" spc="-15">
                <a:solidFill>
                  <a:srgbClr val="010202"/>
                </a:solidFill>
                <a:latin typeface="Arial"/>
                <a:cs typeface="Arial"/>
              </a:rPr>
              <a:t>City, State</a:t>
            </a:r>
          </a:p>
        </p:txBody>
      </p:sp>
      <p:sp>
        <p:nvSpPr>
          <p:cNvPr id="130" name="object 7">
            <a:extLst>
              <a:ext uri="{FF2B5EF4-FFF2-40B4-BE49-F238E27FC236}">
                <a16:creationId xmlns:a16="http://schemas.microsoft.com/office/drawing/2014/main" id="{467E9AE8-2D8F-452D-B4FC-A36B5035EA0F}"/>
              </a:ext>
            </a:extLst>
          </p:cNvPr>
          <p:cNvSpPr/>
          <p:nvPr userDrawn="1"/>
        </p:nvSpPr>
        <p:spPr>
          <a:xfrm>
            <a:off x="9783059" y="3511389"/>
            <a:ext cx="1910585" cy="45719"/>
          </a:xfrm>
          <a:custGeom>
            <a:avLst/>
            <a:gdLst/>
            <a:ahLst/>
            <a:cxnLst/>
            <a:rect l="l" t="t" r="r" b="b"/>
            <a:pathLst>
              <a:path w="5092700">
                <a:moveTo>
                  <a:pt x="0" y="0"/>
                </a:moveTo>
                <a:lnTo>
                  <a:pt x="5092204" y="0"/>
                </a:lnTo>
              </a:path>
            </a:pathLst>
          </a:custGeom>
          <a:ln w="3175">
            <a:solidFill>
              <a:schemeClr val="bg2"/>
            </a:solidFill>
          </a:ln>
        </p:spPr>
        <p:txBody>
          <a:bodyPr wrap="square" lIns="0" tIns="0" rIns="0" bIns="0" rtlCol="0"/>
          <a:lstStyle/>
          <a:p>
            <a:endParaRPr>
              <a:latin typeface="+mn-lt"/>
            </a:endParaRPr>
          </a:p>
        </p:txBody>
      </p:sp>
      <p:sp>
        <p:nvSpPr>
          <p:cNvPr id="131" name="Text Placeholder 4">
            <a:extLst>
              <a:ext uri="{FF2B5EF4-FFF2-40B4-BE49-F238E27FC236}">
                <a16:creationId xmlns:a16="http://schemas.microsoft.com/office/drawing/2014/main" id="{EFF265B6-2F56-4B1B-B248-D9B7B5FA953A}"/>
              </a:ext>
            </a:extLst>
          </p:cNvPr>
          <p:cNvSpPr>
            <a:spLocks noGrp="1"/>
          </p:cNvSpPr>
          <p:nvPr>
            <p:ph type="body" sz="quarter" idx="157" hasCustomPrompt="1"/>
          </p:nvPr>
        </p:nvSpPr>
        <p:spPr>
          <a:xfrm>
            <a:off x="9786402" y="3667407"/>
            <a:ext cx="1910585" cy="13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 b="0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800" spc="-15">
                <a:solidFill>
                  <a:srgbClr val="010202"/>
                </a:solidFill>
                <a:latin typeface="Arial"/>
                <a:cs typeface="Arial"/>
              </a:rPr>
              <a:t>000,000 SF</a:t>
            </a:r>
          </a:p>
        </p:txBody>
      </p:sp>
      <p:sp>
        <p:nvSpPr>
          <p:cNvPr id="132" name="object 7">
            <a:extLst>
              <a:ext uri="{FF2B5EF4-FFF2-40B4-BE49-F238E27FC236}">
                <a16:creationId xmlns:a16="http://schemas.microsoft.com/office/drawing/2014/main" id="{39854AE1-376C-4B5E-BA50-00A4A35F93E1}"/>
              </a:ext>
            </a:extLst>
          </p:cNvPr>
          <p:cNvSpPr/>
          <p:nvPr userDrawn="1"/>
        </p:nvSpPr>
        <p:spPr>
          <a:xfrm>
            <a:off x="9783059" y="3661290"/>
            <a:ext cx="1910585" cy="45719"/>
          </a:xfrm>
          <a:custGeom>
            <a:avLst/>
            <a:gdLst/>
            <a:ahLst/>
            <a:cxnLst/>
            <a:rect l="l" t="t" r="r" b="b"/>
            <a:pathLst>
              <a:path w="5092700">
                <a:moveTo>
                  <a:pt x="0" y="0"/>
                </a:moveTo>
                <a:lnTo>
                  <a:pt x="5092204" y="0"/>
                </a:lnTo>
              </a:path>
            </a:pathLst>
          </a:custGeom>
          <a:ln w="3175">
            <a:solidFill>
              <a:schemeClr val="bg2"/>
            </a:solidFill>
          </a:ln>
        </p:spPr>
        <p:txBody>
          <a:bodyPr wrap="square" lIns="0" tIns="0" rIns="0" bIns="0" rtlCol="0"/>
          <a:lstStyle/>
          <a:p>
            <a:endParaRPr>
              <a:latin typeface="+mn-lt"/>
            </a:endParaRPr>
          </a:p>
        </p:txBody>
      </p:sp>
      <p:sp>
        <p:nvSpPr>
          <p:cNvPr id="134" name="Text Placeholder 4">
            <a:extLst>
              <a:ext uri="{FF2B5EF4-FFF2-40B4-BE49-F238E27FC236}">
                <a16:creationId xmlns:a16="http://schemas.microsoft.com/office/drawing/2014/main" id="{5EDB24BA-6664-4CEF-BD24-E2D895AA2E7B}"/>
              </a:ext>
            </a:extLst>
          </p:cNvPr>
          <p:cNvSpPr>
            <a:spLocks noGrp="1"/>
          </p:cNvSpPr>
          <p:nvPr>
            <p:ph type="body" sz="quarter" idx="158" hasCustomPrompt="1"/>
          </p:nvPr>
        </p:nvSpPr>
        <p:spPr>
          <a:xfrm>
            <a:off x="9786402" y="3809814"/>
            <a:ext cx="1910585" cy="13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 b="0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800" spc="-15">
                <a:solidFill>
                  <a:srgbClr val="010202"/>
                </a:solidFill>
                <a:latin typeface="Arial"/>
                <a:cs typeface="Arial"/>
              </a:rPr>
              <a:t>$000,000,000 sale price</a:t>
            </a:r>
          </a:p>
        </p:txBody>
      </p:sp>
      <p:sp>
        <p:nvSpPr>
          <p:cNvPr id="135" name="object 7">
            <a:extLst>
              <a:ext uri="{FF2B5EF4-FFF2-40B4-BE49-F238E27FC236}">
                <a16:creationId xmlns:a16="http://schemas.microsoft.com/office/drawing/2014/main" id="{8888AC0E-9A67-4148-BA67-1A92E5C86A7E}"/>
              </a:ext>
            </a:extLst>
          </p:cNvPr>
          <p:cNvSpPr/>
          <p:nvPr userDrawn="1"/>
        </p:nvSpPr>
        <p:spPr>
          <a:xfrm>
            <a:off x="9783059" y="3803697"/>
            <a:ext cx="1910585" cy="45719"/>
          </a:xfrm>
          <a:custGeom>
            <a:avLst/>
            <a:gdLst/>
            <a:ahLst/>
            <a:cxnLst/>
            <a:rect l="l" t="t" r="r" b="b"/>
            <a:pathLst>
              <a:path w="5092700">
                <a:moveTo>
                  <a:pt x="0" y="0"/>
                </a:moveTo>
                <a:lnTo>
                  <a:pt x="5092204" y="0"/>
                </a:lnTo>
              </a:path>
            </a:pathLst>
          </a:custGeom>
          <a:ln w="3175">
            <a:solidFill>
              <a:schemeClr val="bg2"/>
            </a:solidFill>
          </a:ln>
        </p:spPr>
        <p:txBody>
          <a:bodyPr wrap="square" lIns="0" tIns="0" rIns="0" bIns="0" rtlCol="0"/>
          <a:lstStyle/>
          <a:p>
            <a:endParaRPr>
              <a:latin typeface="+mn-lt"/>
            </a:endParaRPr>
          </a:p>
        </p:txBody>
      </p:sp>
      <p:sp>
        <p:nvSpPr>
          <p:cNvPr id="136" name="Text Placeholder 4">
            <a:extLst>
              <a:ext uri="{FF2B5EF4-FFF2-40B4-BE49-F238E27FC236}">
                <a16:creationId xmlns:a16="http://schemas.microsoft.com/office/drawing/2014/main" id="{3D623FF7-9C89-4FA9-943C-4D8A3B4D518E}"/>
              </a:ext>
            </a:extLst>
          </p:cNvPr>
          <p:cNvSpPr>
            <a:spLocks noGrp="1"/>
          </p:cNvSpPr>
          <p:nvPr>
            <p:ph type="body" sz="quarter" idx="159" hasCustomPrompt="1"/>
          </p:nvPr>
        </p:nvSpPr>
        <p:spPr>
          <a:xfrm>
            <a:off x="9786402" y="3959715"/>
            <a:ext cx="1910585" cy="13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 b="0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800" spc="-15">
                <a:solidFill>
                  <a:srgbClr val="010202"/>
                </a:solidFill>
                <a:latin typeface="Arial"/>
                <a:cs typeface="Arial"/>
              </a:rPr>
              <a:t>$000/SF</a:t>
            </a:r>
          </a:p>
        </p:txBody>
      </p:sp>
      <p:sp>
        <p:nvSpPr>
          <p:cNvPr id="137" name="object 7">
            <a:extLst>
              <a:ext uri="{FF2B5EF4-FFF2-40B4-BE49-F238E27FC236}">
                <a16:creationId xmlns:a16="http://schemas.microsoft.com/office/drawing/2014/main" id="{2D73CB6F-CCCC-4DE1-A95C-C26EFFB3EF75}"/>
              </a:ext>
            </a:extLst>
          </p:cNvPr>
          <p:cNvSpPr/>
          <p:nvPr userDrawn="1"/>
        </p:nvSpPr>
        <p:spPr>
          <a:xfrm>
            <a:off x="9783059" y="3953598"/>
            <a:ext cx="1910585" cy="45719"/>
          </a:xfrm>
          <a:custGeom>
            <a:avLst/>
            <a:gdLst/>
            <a:ahLst/>
            <a:cxnLst/>
            <a:rect l="l" t="t" r="r" b="b"/>
            <a:pathLst>
              <a:path w="5092700">
                <a:moveTo>
                  <a:pt x="0" y="0"/>
                </a:moveTo>
                <a:lnTo>
                  <a:pt x="5092204" y="0"/>
                </a:lnTo>
              </a:path>
            </a:pathLst>
          </a:custGeom>
          <a:ln w="3175">
            <a:solidFill>
              <a:schemeClr val="bg2"/>
            </a:solidFill>
          </a:ln>
        </p:spPr>
        <p:txBody>
          <a:bodyPr wrap="square" lIns="0" tIns="0" rIns="0" bIns="0" rtlCol="0"/>
          <a:lstStyle/>
          <a:p>
            <a:endParaRPr>
              <a:latin typeface="+mn-lt"/>
            </a:endParaRPr>
          </a:p>
        </p:txBody>
      </p:sp>
      <p:sp>
        <p:nvSpPr>
          <p:cNvPr id="138" name="Text Placeholder 4">
            <a:extLst>
              <a:ext uri="{FF2B5EF4-FFF2-40B4-BE49-F238E27FC236}">
                <a16:creationId xmlns:a16="http://schemas.microsoft.com/office/drawing/2014/main" id="{3B635A5C-05E8-4E61-B66E-687130CDC4E6}"/>
              </a:ext>
            </a:extLst>
          </p:cNvPr>
          <p:cNvSpPr>
            <a:spLocks noGrp="1"/>
          </p:cNvSpPr>
          <p:nvPr>
            <p:ph type="body" sz="quarter" idx="160" hasCustomPrompt="1"/>
          </p:nvPr>
        </p:nvSpPr>
        <p:spPr>
          <a:xfrm>
            <a:off x="2788730" y="5343102"/>
            <a:ext cx="1910585" cy="138505"/>
          </a:xfrm>
          <a:prstGeom prst="rect">
            <a:avLst/>
          </a:prstGeom>
        </p:spPr>
        <p:txBody>
          <a:bodyPr lIns="0" tIns="0" rIns="0"/>
          <a:lstStyle>
            <a:lvl1pPr marL="0" indent="0">
              <a:spcBef>
                <a:spcPts val="0"/>
              </a:spcBef>
              <a:buNone/>
              <a:defRPr sz="800" b="1" i="0">
                <a:solidFill>
                  <a:schemeClr val="accent4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Transaction Title</a:t>
            </a:r>
          </a:p>
        </p:txBody>
      </p:sp>
      <p:sp>
        <p:nvSpPr>
          <p:cNvPr id="143" name="Text Placeholder 4">
            <a:extLst>
              <a:ext uri="{FF2B5EF4-FFF2-40B4-BE49-F238E27FC236}">
                <a16:creationId xmlns:a16="http://schemas.microsoft.com/office/drawing/2014/main" id="{3EE6DB07-0BF4-4FA4-9A98-FAB82063A568}"/>
              </a:ext>
            </a:extLst>
          </p:cNvPr>
          <p:cNvSpPr>
            <a:spLocks noGrp="1"/>
          </p:cNvSpPr>
          <p:nvPr>
            <p:ph type="body" sz="quarter" idx="161" hasCustomPrompt="1"/>
          </p:nvPr>
        </p:nvSpPr>
        <p:spPr>
          <a:xfrm>
            <a:off x="2788730" y="5501089"/>
            <a:ext cx="1910585" cy="145094"/>
          </a:xfrm>
          <a:prstGeom prst="rect">
            <a:avLst/>
          </a:prstGeom>
        </p:spPr>
        <p:txBody>
          <a:bodyPr lIns="0" tIns="0" rIns="0"/>
          <a:lstStyle>
            <a:lvl1pPr marL="0" indent="0">
              <a:spcBef>
                <a:spcPts val="0"/>
              </a:spcBef>
              <a:buNone/>
              <a:defRPr sz="8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Type of Portfolio</a:t>
            </a:r>
          </a:p>
        </p:txBody>
      </p:sp>
      <p:sp>
        <p:nvSpPr>
          <p:cNvPr id="144" name="Text Placeholder 4">
            <a:extLst>
              <a:ext uri="{FF2B5EF4-FFF2-40B4-BE49-F238E27FC236}">
                <a16:creationId xmlns:a16="http://schemas.microsoft.com/office/drawing/2014/main" id="{7362CB8B-CBE0-48AF-AEFF-9C6D0536F378}"/>
              </a:ext>
            </a:extLst>
          </p:cNvPr>
          <p:cNvSpPr>
            <a:spLocks noGrp="1"/>
          </p:cNvSpPr>
          <p:nvPr>
            <p:ph type="body" sz="quarter" idx="162" hasCustomPrompt="1"/>
          </p:nvPr>
        </p:nvSpPr>
        <p:spPr>
          <a:xfrm>
            <a:off x="2792477" y="5652508"/>
            <a:ext cx="1910585" cy="13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 b="0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800" spc="-15">
                <a:solidFill>
                  <a:srgbClr val="010202"/>
                </a:solidFill>
                <a:latin typeface="Arial"/>
                <a:cs typeface="Arial"/>
              </a:rPr>
              <a:t>City, State</a:t>
            </a:r>
          </a:p>
        </p:txBody>
      </p:sp>
      <p:sp>
        <p:nvSpPr>
          <p:cNvPr id="145" name="object 7">
            <a:extLst>
              <a:ext uri="{FF2B5EF4-FFF2-40B4-BE49-F238E27FC236}">
                <a16:creationId xmlns:a16="http://schemas.microsoft.com/office/drawing/2014/main" id="{12B0FB6B-209A-4502-97CC-32109DC76660}"/>
              </a:ext>
            </a:extLst>
          </p:cNvPr>
          <p:cNvSpPr/>
          <p:nvPr userDrawn="1"/>
        </p:nvSpPr>
        <p:spPr>
          <a:xfrm>
            <a:off x="2789134" y="5646391"/>
            <a:ext cx="1910585" cy="45719"/>
          </a:xfrm>
          <a:custGeom>
            <a:avLst/>
            <a:gdLst/>
            <a:ahLst/>
            <a:cxnLst/>
            <a:rect l="l" t="t" r="r" b="b"/>
            <a:pathLst>
              <a:path w="5092700">
                <a:moveTo>
                  <a:pt x="0" y="0"/>
                </a:moveTo>
                <a:lnTo>
                  <a:pt x="5092204" y="0"/>
                </a:lnTo>
              </a:path>
            </a:pathLst>
          </a:custGeom>
          <a:ln w="3175">
            <a:solidFill>
              <a:schemeClr val="bg2"/>
            </a:solidFill>
          </a:ln>
        </p:spPr>
        <p:txBody>
          <a:bodyPr wrap="square" lIns="0" tIns="0" rIns="0" bIns="0" rtlCol="0"/>
          <a:lstStyle/>
          <a:p>
            <a:endParaRPr>
              <a:latin typeface="+mn-lt"/>
            </a:endParaRPr>
          </a:p>
        </p:txBody>
      </p:sp>
      <p:sp>
        <p:nvSpPr>
          <p:cNvPr id="146" name="Text Placeholder 4">
            <a:extLst>
              <a:ext uri="{FF2B5EF4-FFF2-40B4-BE49-F238E27FC236}">
                <a16:creationId xmlns:a16="http://schemas.microsoft.com/office/drawing/2014/main" id="{8A0FC265-32D4-4F10-A9FC-8E4F12F4717C}"/>
              </a:ext>
            </a:extLst>
          </p:cNvPr>
          <p:cNvSpPr>
            <a:spLocks noGrp="1"/>
          </p:cNvSpPr>
          <p:nvPr>
            <p:ph type="body" sz="quarter" idx="163" hasCustomPrompt="1"/>
          </p:nvPr>
        </p:nvSpPr>
        <p:spPr>
          <a:xfrm>
            <a:off x="2792477" y="5802409"/>
            <a:ext cx="1910585" cy="13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 b="0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800" spc="-15">
                <a:solidFill>
                  <a:srgbClr val="010202"/>
                </a:solidFill>
                <a:latin typeface="Arial"/>
                <a:cs typeface="Arial"/>
              </a:rPr>
              <a:t>000,000 SF</a:t>
            </a:r>
          </a:p>
        </p:txBody>
      </p:sp>
      <p:sp>
        <p:nvSpPr>
          <p:cNvPr id="147" name="object 7">
            <a:extLst>
              <a:ext uri="{FF2B5EF4-FFF2-40B4-BE49-F238E27FC236}">
                <a16:creationId xmlns:a16="http://schemas.microsoft.com/office/drawing/2014/main" id="{450E16F5-9C61-4528-A801-1E0D4C38A111}"/>
              </a:ext>
            </a:extLst>
          </p:cNvPr>
          <p:cNvSpPr/>
          <p:nvPr userDrawn="1"/>
        </p:nvSpPr>
        <p:spPr>
          <a:xfrm>
            <a:off x="2789134" y="5796292"/>
            <a:ext cx="1910585" cy="45719"/>
          </a:xfrm>
          <a:custGeom>
            <a:avLst/>
            <a:gdLst/>
            <a:ahLst/>
            <a:cxnLst/>
            <a:rect l="l" t="t" r="r" b="b"/>
            <a:pathLst>
              <a:path w="5092700">
                <a:moveTo>
                  <a:pt x="0" y="0"/>
                </a:moveTo>
                <a:lnTo>
                  <a:pt x="5092204" y="0"/>
                </a:lnTo>
              </a:path>
            </a:pathLst>
          </a:custGeom>
          <a:ln w="3175">
            <a:solidFill>
              <a:schemeClr val="bg2"/>
            </a:solidFill>
          </a:ln>
        </p:spPr>
        <p:txBody>
          <a:bodyPr wrap="square" lIns="0" tIns="0" rIns="0" bIns="0" rtlCol="0"/>
          <a:lstStyle/>
          <a:p>
            <a:endParaRPr>
              <a:latin typeface="+mn-lt"/>
            </a:endParaRPr>
          </a:p>
        </p:txBody>
      </p:sp>
      <p:sp>
        <p:nvSpPr>
          <p:cNvPr id="148" name="Text Placeholder 4">
            <a:extLst>
              <a:ext uri="{FF2B5EF4-FFF2-40B4-BE49-F238E27FC236}">
                <a16:creationId xmlns:a16="http://schemas.microsoft.com/office/drawing/2014/main" id="{3D2AF2DA-21E6-44F5-B8E4-234203456970}"/>
              </a:ext>
            </a:extLst>
          </p:cNvPr>
          <p:cNvSpPr>
            <a:spLocks noGrp="1"/>
          </p:cNvSpPr>
          <p:nvPr>
            <p:ph type="body" sz="quarter" idx="164" hasCustomPrompt="1"/>
          </p:nvPr>
        </p:nvSpPr>
        <p:spPr>
          <a:xfrm>
            <a:off x="2792477" y="5944816"/>
            <a:ext cx="1910585" cy="13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 b="0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800" spc="-15">
                <a:solidFill>
                  <a:srgbClr val="010202"/>
                </a:solidFill>
                <a:latin typeface="Arial"/>
                <a:cs typeface="Arial"/>
              </a:rPr>
              <a:t>$000,000,000 sale price</a:t>
            </a:r>
          </a:p>
        </p:txBody>
      </p:sp>
      <p:sp>
        <p:nvSpPr>
          <p:cNvPr id="149" name="object 7">
            <a:extLst>
              <a:ext uri="{FF2B5EF4-FFF2-40B4-BE49-F238E27FC236}">
                <a16:creationId xmlns:a16="http://schemas.microsoft.com/office/drawing/2014/main" id="{A391A7D5-E5DD-4972-91D0-0018A71D2538}"/>
              </a:ext>
            </a:extLst>
          </p:cNvPr>
          <p:cNvSpPr/>
          <p:nvPr userDrawn="1"/>
        </p:nvSpPr>
        <p:spPr>
          <a:xfrm>
            <a:off x="2789134" y="5938699"/>
            <a:ext cx="1910585" cy="45719"/>
          </a:xfrm>
          <a:custGeom>
            <a:avLst/>
            <a:gdLst/>
            <a:ahLst/>
            <a:cxnLst/>
            <a:rect l="l" t="t" r="r" b="b"/>
            <a:pathLst>
              <a:path w="5092700">
                <a:moveTo>
                  <a:pt x="0" y="0"/>
                </a:moveTo>
                <a:lnTo>
                  <a:pt x="5092204" y="0"/>
                </a:lnTo>
              </a:path>
            </a:pathLst>
          </a:custGeom>
          <a:ln w="3175">
            <a:solidFill>
              <a:schemeClr val="bg2"/>
            </a:solidFill>
          </a:ln>
        </p:spPr>
        <p:txBody>
          <a:bodyPr wrap="square" lIns="0" tIns="0" rIns="0" bIns="0" rtlCol="0"/>
          <a:lstStyle/>
          <a:p>
            <a:endParaRPr>
              <a:latin typeface="+mn-lt"/>
            </a:endParaRPr>
          </a:p>
        </p:txBody>
      </p:sp>
      <p:sp>
        <p:nvSpPr>
          <p:cNvPr id="150" name="Text Placeholder 4">
            <a:extLst>
              <a:ext uri="{FF2B5EF4-FFF2-40B4-BE49-F238E27FC236}">
                <a16:creationId xmlns:a16="http://schemas.microsoft.com/office/drawing/2014/main" id="{C5DEFD30-E448-478D-9876-392C30D9399D}"/>
              </a:ext>
            </a:extLst>
          </p:cNvPr>
          <p:cNvSpPr>
            <a:spLocks noGrp="1"/>
          </p:cNvSpPr>
          <p:nvPr>
            <p:ph type="body" sz="quarter" idx="165" hasCustomPrompt="1"/>
          </p:nvPr>
        </p:nvSpPr>
        <p:spPr>
          <a:xfrm>
            <a:off x="2792477" y="6094717"/>
            <a:ext cx="1910585" cy="13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 b="0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800" spc="-15">
                <a:solidFill>
                  <a:srgbClr val="010202"/>
                </a:solidFill>
                <a:latin typeface="Arial"/>
                <a:cs typeface="Arial"/>
              </a:rPr>
              <a:t>$000/SF</a:t>
            </a:r>
          </a:p>
        </p:txBody>
      </p:sp>
      <p:sp>
        <p:nvSpPr>
          <p:cNvPr id="151" name="object 7">
            <a:extLst>
              <a:ext uri="{FF2B5EF4-FFF2-40B4-BE49-F238E27FC236}">
                <a16:creationId xmlns:a16="http://schemas.microsoft.com/office/drawing/2014/main" id="{2CD0E1DD-8288-41E0-840F-E4E00470EF7B}"/>
              </a:ext>
            </a:extLst>
          </p:cNvPr>
          <p:cNvSpPr/>
          <p:nvPr userDrawn="1"/>
        </p:nvSpPr>
        <p:spPr>
          <a:xfrm>
            <a:off x="2789134" y="6088600"/>
            <a:ext cx="1910585" cy="45719"/>
          </a:xfrm>
          <a:custGeom>
            <a:avLst/>
            <a:gdLst/>
            <a:ahLst/>
            <a:cxnLst/>
            <a:rect l="l" t="t" r="r" b="b"/>
            <a:pathLst>
              <a:path w="5092700">
                <a:moveTo>
                  <a:pt x="0" y="0"/>
                </a:moveTo>
                <a:lnTo>
                  <a:pt x="5092204" y="0"/>
                </a:lnTo>
              </a:path>
            </a:pathLst>
          </a:custGeom>
          <a:ln w="3175">
            <a:solidFill>
              <a:schemeClr val="bg2"/>
            </a:solidFill>
          </a:ln>
        </p:spPr>
        <p:txBody>
          <a:bodyPr wrap="square" lIns="0" tIns="0" rIns="0" bIns="0" rtlCol="0"/>
          <a:lstStyle/>
          <a:p>
            <a:endParaRPr>
              <a:latin typeface="+mn-lt"/>
            </a:endParaRPr>
          </a:p>
        </p:txBody>
      </p:sp>
      <p:sp>
        <p:nvSpPr>
          <p:cNvPr id="152" name="Text Placeholder 4">
            <a:extLst>
              <a:ext uri="{FF2B5EF4-FFF2-40B4-BE49-F238E27FC236}">
                <a16:creationId xmlns:a16="http://schemas.microsoft.com/office/drawing/2014/main" id="{65FA82B5-BD2C-4B63-ACAA-CE5A1169C7A2}"/>
              </a:ext>
            </a:extLst>
          </p:cNvPr>
          <p:cNvSpPr>
            <a:spLocks noGrp="1"/>
          </p:cNvSpPr>
          <p:nvPr>
            <p:ph type="body" sz="quarter" idx="166" hasCustomPrompt="1"/>
          </p:nvPr>
        </p:nvSpPr>
        <p:spPr>
          <a:xfrm>
            <a:off x="5119459" y="5343102"/>
            <a:ext cx="1910585" cy="138505"/>
          </a:xfrm>
          <a:prstGeom prst="rect">
            <a:avLst/>
          </a:prstGeom>
        </p:spPr>
        <p:txBody>
          <a:bodyPr lIns="0" tIns="0" rIns="0"/>
          <a:lstStyle>
            <a:lvl1pPr marL="0" indent="0">
              <a:spcBef>
                <a:spcPts val="0"/>
              </a:spcBef>
              <a:buNone/>
              <a:defRPr sz="800" b="1" i="0">
                <a:solidFill>
                  <a:schemeClr val="accent4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Transaction Title</a:t>
            </a:r>
          </a:p>
        </p:txBody>
      </p:sp>
      <p:sp>
        <p:nvSpPr>
          <p:cNvPr id="153" name="Text Placeholder 4">
            <a:extLst>
              <a:ext uri="{FF2B5EF4-FFF2-40B4-BE49-F238E27FC236}">
                <a16:creationId xmlns:a16="http://schemas.microsoft.com/office/drawing/2014/main" id="{C5A4D7E9-4D9C-43F7-AEE8-0A94E9828F00}"/>
              </a:ext>
            </a:extLst>
          </p:cNvPr>
          <p:cNvSpPr>
            <a:spLocks noGrp="1"/>
          </p:cNvSpPr>
          <p:nvPr>
            <p:ph type="body" sz="quarter" idx="167" hasCustomPrompt="1"/>
          </p:nvPr>
        </p:nvSpPr>
        <p:spPr>
          <a:xfrm>
            <a:off x="5119459" y="5501089"/>
            <a:ext cx="1910585" cy="145094"/>
          </a:xfrm>
          <a:prstGeom prst="rect">
            <a:avLst/>
          </a:prstGeom>
        </p:spPr>
        <p:txBody>
          <a:bodyPr lIns="0" tIns="0" rIns="0"/>
          <a:lstStyle>
            <a:lvl1pPr marL="0" indent="0">
              <a:spcBef>
                <a:spcPts val="0"/>
              </a:spcBef>
              <a:buNone/>
              <a:defRPr sz="8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Type of Portfolio</a:t>
            </a:r>
          </a:p>
        </p:txBody>
      </p:sp>
      <p:sp>
        <p:nvSpPr>
          <p:cNvPr id="154" name="Text Placeholder 4">
            <a:extLst>
              <a:ext uri="{FF2B5EF4-FFF2-40B4-BE49-F238E27FC236}">
                <a16:creationId xmlns:a16="http://schemas.microsoft.com/office/drawing/2014/main" id="{87091A91-E8DC-40C6-84B5-AE48E4374DFB}"/>
              </a:ext>
            </a:extLst>
          </p:cNvPr>
          <p:cNvSpPr>
            <a:spLocks noGrp="1"/>
          </p:cNvSpPr>
          <p:nvPr>
            <p:ph type="body" sz="quarter" idx="168" hasCustomPrompt="1"/>
          </p:nvPr>
        </p:nvSpPr>
        <p:spPr>
          <a:xfrm>
            <a:off x="5123206" y="5652508"/>
            <a:ext cx="1910585" cy="13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 b="0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800" spc="-15">
                <a:solidFill>
                  <a:srgbClr val="010202"/>
                </a:solidFill>
                <a:latin typeface="Arial"/>
                <a:cs typeface="Arial"/>
              </a:rPr>
              <a:t>City, State</a:t>
            </a:r>
          </a:p>
        </p:txBody>
      </p:sp>
      <p:sp>
        <p:nvSpPr>
          <p:cNvPr id="155" name="object 7">
            <a:extLst>
              <a:ext uri="{FF2B5EF4-FFF2-40B4-BE49-F238E27FC236}">
                <a16:creationId xmlns:a16="http://schemas.microsoft.com/office/drawing/2014/main" id="{3F96D865-4E3D-4DB1-BE30-64B6A5095313}"/>
              </a:ext>
            </a:extLst>
          </p:cNvPr>
          <p:cNvSpPr/>
          <p:nvPr userDrawn="1"/>
        </p:nvSpPr>
        <p:spPr>
          <a:xfrm>
            <a:off x="5119863" y="5646391"/>
            <a:ext cx="1910585" cy="45719"/>
          </a:xfrm>
          <a:custGeom>
            <a:avLst/>
            <a:gdLst/>
            <a:ahLst/>
            <a:cxnLst/>
            <a:rect l="l" t="t" r="r" b="b"/>
            <a:pathLst>
              <a:path w="5092700">
                <a:moveTo>
                  <a:pt x="0" y="0"/>
                </a:moveTo>
                <a:lnTo>
                  <a:pt x="5092204" y="0"/>
                </a:lnTo>
              </a:path>
            </a:pathLst>
          </a:custGeom>
          <a:ln w="3175">
            <a:solidFill>
              <a:schemeClr val="bg2"/>
            </a:solidFill>
          </a:ln>
        </p:spPr>
        <p:txBody>
          <a:bodyPr wrap="square" lIns="0" tIns="0" rIns="0" bIns="0" rtlCol="0"/>
          <a:lstStyle/>
          <a:p>
            <a:endParaRPr>
              <a:latin typeface="+mn-lt"/>
            </a:endParaRPr>
          </a:p>
        </p:txBody>
      </p:sp>
      <p:sp>
        <p:nvSpPr>
          <p:cNvPr id="156" name="Text Placeholder 4">
            <a:extLst>
              <a:ext uri="{FF2B5EF4-FFF2-40B4-BE49-F238E27FC236}">
                <a16:creationId xmlns:a16="http://schemas.microsoft.com/office/drawing/2014/main" id="{D79C6B37-0767-4211-ADDB-AAA0DB20E3F7}"/>
              </a:ext>
            </a:extLst>
          </p:cNvPr>
          <p:cNvSpPr>
            <a:spLocks noGrp="1"/>
          </p:cNvSpPr>
          <p:nvPr>
            <p:ph type="body" sz="quarter" idx="169" hasCustomPrompt="1"/>
          </p:nvPr>
        </p:nvSpPr>
        <p:spPr>
          <a:xfrm>
            <a:off x="5123206" y="5802409"/>
            <a:ext cx="1910585" cy="13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 b="0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800" spc="-15">
                <a:solidFill>
                  <a:srgbClr val="010202"/>
                </a:solidFill>
                <a:latin typeface="Arial"/>
                <a:cs typeface="Arial"/>
              </a:rPr>
              <a:t>000,000 SF</a:t>
            </a:r>
          </a:p>
        </p:txBody>
      </p:sp>
      <p:sp>
        <p:nvSpPr>
          <p:cNvPr id="157" name="object 7">
            <a:extLst>
              <a:ext uri="{FF2B5EF4-FFF2-40B4-BE49-F238E27FC236}">
                <a16:creationId xmlns:a16="http://schemas.microsoft.com/office/drawing/2014/main" id="{9A2D6D7E-4FB8-4EDF-AAFE-7CBC2E6557F4}"/>
              </a:ext>
            </a:extLst>
          </p:cNvPr>
          <p:cNvSpPr/>
          <p:nvPr userDrawn="1"/>
        </p:nvSpPr>
        <p:spPr>
          <a:xfrm>
            <a:off x="5119863" y="5796292"/>
            <a:ext cx="1910585" cy="45719"/>
          </a:xfrm>
          <a:custGeom>
            <a:avLst/>
            <a:gdLst/>
            <a:ahLst/>
            <a:cxnLst/>
            <a:rect l="l" t="t" r="r" b="b"/>
            <a:pathLst>
              <a:path w="5092700">
                <a:moveTo>
                  <a:pt x="0" y="0"/>
                </a:moveTo>
                <a:lnTo>
                  <a:pt x="5092204" y="0"/>
                </a:lnTo>
              </a:path>
            </a:pathLst>
          </a:custGeom>
          <a:ln w="3175">
            <a:solidFill>
              <a:schemeClr val="bg2"/>
            </a:solidFill>
          </a:ln>
        </p:spPr>
        <p:txBody>
          <a:bodyPr wrap="square" lIns="0" tIns="0" rIns="0" bIns="0" rtlCol="0"/>
          <a:lstStyle/>
          <a:p>
            <a:endParaRPr>
              <a:latin typeface="+mn-lt"/>
            </a:endParaRPr>
          </a:p>
        </p:txBody>
      </p:sp>
      <p:sp>
        <p:nvSpPr>
          <p:cNvPr id="158" name="Text Placeholder 4">
            <a:extLst>
              <a:ext uri="{FF2B5EF4-FFF2-40B4-BE49-F238E27FC236}">
                <a16:creationId xmlns:a16="http://schemas.microsoft.com/office/drawing/2014/main" id="{6AB6135C-BA3F-42FB-85D3-6A9FBFCA0D25}"/>
              </a:ext>
            </a:extLst>
          </p:cNvPr>
          <p:cNvSpPr>
            <a:spLocks noGrp="1"/>
          </p:cNvSpPr>
          <p:nvPr>
            <p:ph type="body" sz="quarter" idx="170" hasCustomPrompt="1"/>
          </p:nvPr>
        </p:nvSpPr>
        <p:spPr>
          <a:xfrm>
            <a:off x="5123206" y="5944816"/>
            <a:ext cx="1910585" cy="13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 b="0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800" spc="-15">
                <a:solidFill>
                  <a:srgbClr val="010202"/>
                </a:solidFill>
                <a:latin typeface="Arial"/>
                <a:cs typeface="Arial"/>
              </a:rPr>
              <a:t>$000,000,000 sale price</a:t>
            </a:r>
          </a:p>
        </p:txBody>
      </p:sp>
      <p:sp>
        <p:nvSpPr>
          <p:cNvPr id="159" name="object 7">
            <a:extLst>
              <a:ext uri="{FF2B5EF4-FFF2-40B4-BE49-F238E27FC236}">
                <a16:creationId xmlns:a16="http://schemas.microsoft.com/office/drawing/2014/main" id="{9DD788A5-2ACD-46EC-B11B-B10F48239C85}"/>
              </a:ext>
            </a:extLst>
          </p:cNvPr>
          <p:cNvSpPr/>
          <p:nvPr userDrawn="1"/>
        </p:nvSpPr>
        <p:spPr>
          <a:xfrm>
            <a:off x="5119863" y="5938699"/>
            <a:ext cx="1910585" cy="45719"/>
          </a:xfrm>
          <a:custGeom>
            <a:avLst/>
            <a:gdLst/>
            <a:ahLst/>
            <a:cxnLst/>
            <a:rect l="l" t="t" r="r" b="b"/>
            <a:pathLst>
              <a:path w="5092700">
                <a:moveTo>
                  <a:pt x="0" y="0"/>
                </a:moveTo>
                <a:lnTo>
                  <a:pt x="5092204" y="0"/>
                </a:lnTo>
              </a:path>
            </a:pathLst>
          </a:custGeom>
          <a:ln w="3175">
            <a:solidFill>
              <a:schemeClr val="bg2"/>
            </a:solidFill>
          </a:ln>
        </p:spPr>
        <p:txBody>
          <a:bodyPr wrap="square" lIns="0" tIns="0" rIns="0" bIns="0" rtlCol="0"/>
          <a:lstStyle/>
          <a:p>
            <a:endParaRPr>
              <a:latin typeface="+mn-lt"/>
            </a:endParaRPr>
          </a:p>
        </p:txBody>
      </p:sp>
      <p:sp>
        <p:nvSpPr>
          <p:cNvPr id="250" name="Text Placeholder 4">
            <a:extLst>
              <a:ext uri="{FF2B5EF4-FFF2-40B4-BE49-F238E27FC236}">
                <a16:creationId xmlns:a16="http://schemas.microsoft.com/office/drawing/2014/main" id="{B20AB458-3E91-47BA-8928-52721AB7B441}"/>
              </a:ext>
            </a:extLst>
          </p:cNvPr>
          <p:cNvSpPr>
            <a:spLocks noGrp="1"/>
          </p:cNvSpPr>
          <p:nvPr>
            <p:ph type="body" sz="quarter" idx="171" hasCustomPrompt="1"/>
          </p:nvPr>
        </p:nvSpPr>
        <p:spPr>
          <a:xfrm>
            <a:off x="5123206" y="6094717"/>
            <a:ext cx="1910585" cy="13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 b="0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800" spc="-15">
                <a:solidFill>
                  <a:srgbClr val="010202"/>
                </a:solidFill>
                <a:latin typeface="Arial"/>
                <a:cs typeface="Arial"/>
              </a:rPr>
              <a:t>$000/SF</a:t>
            </a:r>
          </a:p>
        </p:txBody>
      </p:sp>
      <p:sp>
        <p:nvSpPr>
          <p:cNvPr id="251" name="object 7">
            <a:extLst>
              <a:ext uri="{FF2B5EF4-FFF2-40B4-BE49-F238E27FC236}">
                <a16:creationId xmlns:a16="http://schemas.microsoft.com/office/drawing/2014/main" id="{30FB17AD-70FB-4A6B-8B24-394725ED6075}"/>
              </a:ext>
            </a:extLst>
          </p:cNvPr>
          <p:cNvSpPr/>
          <p:nvPr userDrawn="1"/>
        </p:nvSpPr>
        <p:spPr>
          <a:xfrm>
            <a:off x="5119863" y="6088600"/>
            <a:ext cx="1910585" cy="45719"/>
          </a:xfrm>
          <a:custGeom>
            <a:avLst/>
            <a:gdLst/>
            <a:ahLst/>
            <a:cxnLst/>
            <a:rect l="l" t="t" r="r" b="b"/>
            <a:pathLst>
              <a:path w="5092700">
                <a:moveTo>
                  <a:pt x="0" y="0"/>
                </a:moveTo>
                <a:lnTo>
                  <a:pt x="5092204" y="0"/>
                </a:lnTo>
              </a:path>
            </a:pathLst>
          </a:custGeom>
          <a:ln w="3175">
            <a:solidFill>
              <a:schemeClr val="bg2"/>
            </a:solidFill>
          </a:ln>
        </p:spPr>
        <p:txBody>
          <a:bodyPr wrap="square" lIns="0" tIns="0" rIns="0" bIns="0" rtlCol="0"/>
          <a:lstStyle/>
          <a:p>
            <a:endParaRPr>
              <a:latin typeface="+mn-lt"/>
            </a:endParaRPr>
          </a:p>
        </p:txBody>
      </p:sp>
      <p:sp>
        <p:nvSpPr>
          <p:cNvPr id="252" name="Text Placeholder 4">
            <a:extLst>
              <a:ext uri="{FF2B5EF4-FFF2-40B4-BE49-F238E27FC236}">
                <a16:creationId xmlns:a16="http://schemas.microsoft.com/office/drawing/2014/main" id="{ADB22E9C-4531-4AE8-A6FB-2D6E6B302440}"/>
              </a:ext>
            </a:extLst>
          </p:cNvPr>
          <p:cNvSpPr>
            <a:spLocks noGrp="1"/>
          </p:cNvSpPr>
          <p:nvPr>
            <p:ph type="body" sz="quarter" idx="172" hasCustomPrompt="1"/>
          </p:nvPr>
        </p:nvSpPr>
        <p:spPr>
          <a:xfrm>
            <a:off x="7442529" y="5343102"/>
            <a:ext cx="1910585" cy="138505"/>
          </a:xfrm>
          <a:prstGeom prst="rect">
            <a:avLst/>
          </a:prstGeom>
        </p:spPr>
        <p:txBody>
          <a:bodyPr lIns="0" tIns="0" rIns="0"/>
          <a:lstStyle>
            <a:lvl1pPr marL="0" indent="0">
              <a:spcBef>
                <a:spcPts val="0"/>
              </a:spcBef>
              <a:buNone/>
              <a:defRPr sz="800" b="1" i="0">
                <a:solidFill>
                  <a:schemeClr val="accent4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Transaction Title</a:t>
            </a:r>
          </a:p>
        </p:txBody>
      </p:sp>
      <p:sp>
        <p:nvSpPr>
          <p:cNvPr id="253" name="Text Placeholder 4">
            <a:extLst>
              <a:ext uri="{FF2B5EF4-FFF2-40B4-BE49-F238E27FC236}">
                <a16:creationId xmlns:a16="http://schemas.microsoft.com/office/drawing/2014/main" id="{1A2D4849-C5B9-4C86-BB3F-42D3FC5E696E}"/>
              </a:ext>
            </a:extLst>
          </p:cNvPr>
          <p:cNvSpPr>
            <a:spLocks noGrp="1"/>
          </p:cNvSpPr>
          <p:nvPr>
            <p:ph type="body" sz="quarter" idx="173" hasCustomPrompt="1"/>
          </p:nvPr>
        </p:nvSpPr>
        <p:spPr>
          <a:xfrm>
            <a:off x="7442529" y="5501089"/>
            <a:ext cx="1910585" cy="145094"/>
          </a:xfrm>
          <a:prstGeom prst="rect">
            <a:avLst/>
          </a:prstGeom>
        </p:spPr>
        <p:txBody>
          <a:bodyPr lIns="0" tIns="0" rIns="0"/>
          <a:lstStyle>
            <a:lvl1pPr marL="0" indent="0">
              <a:spcBef>
                <a:spcPts val="0"/>
              </a:spcBef>
              <a:buNone/>
              <a:defRPr sz="8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Type of Portfolio</a:t>
            </a:r>
          </a:p>
        </p:txBody>
      </p:sp>
      <p:sp>
        <p:nvSpPr>
          <p:cNvPr id="254" name="Text Placeholder 4">
            <a:extLst>
              <a:ext uri="{FF2B5EF4-FFF2-40B4-BE49-F238E27FC236}">
                <a16:creationId xmlns:a16="http://schemas.microsoft.com/office/drawing/2014/main" id="{F768D9AA-2EB8-4F92-8FC2-F140E9468452}"/>
              </a:ext>
            </a:extLst>
          </p:cNvPr>
          <p:cNvSpPr>
            <a:spLocks noGrp="1"/>
          </p:cNvSpPr>
          <p:nvPr>
            <p:ph type="body" sz="quarter" idx="174" hasCustomPrompt="1"/>
          </p:nvPr>
        </p:nvSpPr>
        <p:spPr>
          <a:xfrm>
            <a:off x="7446276" y="5652508"/>
            <a:ext cx="1910585" cy="13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 b="0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800" spc="-15">
                <a:solidFill>
                  <a:srgbClr val="010202"/>
                </a:solidFill>
                <a:latin typeface="Arial"/>
                <a:cs typeface="Arial"/>
              </a:rPr>
              <a:t>City, State</a:t>
            </a:r>
          </a:p>
        </p:txBody>
      </p:sp>
      <p:sp>
        <p:nvSpPr>
          <p:cNvPr id="255" name="object 7">
            <a:extLst>
              <a:ext uri="{FF2B5EF4-FFF2-40B4-BE49-F238E27FC236}">
                <a16:creationId xmlns:a16="http://schemas.microsoft.com/office/drawing/2014/main" id="{B171AFC8-F037-4C3B-A78C-9D5F3A0CF6FE}"/>
              </a:ext>
            </a:extLst>
          </p:cNvPr>
          <p:cNvSpPr/>
          <p:nvPr userDrawn="1"/>
        </p:nvSpPr>
        <p:spPr>
          <a:xfrm>
            <a:off x="7442933" y="5646391"/>
            <a:ext cx="1910585" cy="45719"/>
          </a:xfrm>
          <a:custGeom>
            <a:avLst/>
            <a:gdLst/>
            <a:ahLst/>
            <a:cxnLst/>
            <a:rect l="l" t="t" r="r" b="b"/>
            <a:pathLst>
              <a:path w="5092700">
                <a:moveTo>
                  <a:pt x="0" y="0"/>
                </a:moveTo>
                <a:lnTo>
                  <a:pt x="5092204" y="0"/>
                </a:lnTo>
              </a:path>
            </a:pathLst>
          </a:custGeom>
          <a:ln w="3175">
            <a:solidFill>
              <a:schemeClr val="bg2"/>
            </a:solidFill>
          </a:ln>
        </p:spPr>
        <p:txBody>
          <a:bodyPr wrap="square" lIns="0" tIns="0" rIns="0" bIns="0" rtlCol="0"/>
          <a:lstStyle/>
          <a:p>
            <a:endParaRPr>
              <a:latin typeface="+mn-lt"/>
            </a:endParaRPr>
          </a:p>
        </p:txBody>
      </p:sp>
      <p:sp>
        <p:nvSpPr>
          <p:cNvPr id="256" name="Text Placeholder 4">
            <a:extLst>
              <a:ext uri="{FF2B5EF4-FFF2-40B4-BE49-F238E27FC236}">
                <a16:creationId xmlns:a16="http://schemas.microsoft.com/office/drawing/2014/main" id="{422D6F9C-5643-4B16-89A7-0BC9F56C33DE}"/>
              </a:ext>
            </a:extLst>
          </p:cNvPr>
          <p:cNvSpPr>
            <a:spLocks noGrp="1"/>
          </p:cNvSpPr>
          <p:nvPr>
            <p:ph type="body" sz="quarter" idx="175" hasCustomPrompt="1"/>
          </p:nvPr>
        </p:nvSpPr>
        <p:spPr>
          <a:xfrm>
            <a:off x="7446276" y="5802409"/>
            <a:ext cx="1910585" cy="13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 b="0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800" spc="-15">
                <a:solidFill>
                  <a:srgbClr val="010202"/>
                </a:solidFill>
                <a:latin typeface="Arial"/>
                <a:cs typeface="Arial"/>
              </a:rPr>
              <a:t>000,000 SF</a:t>
            </a:r>
          </a:p>
        </p:txBody>
      </p:sp>
      <p:sp>
        <p:nvSpPr>
          <p:cNvPr id="257" name="object 7">
            <a:extLst>
              <a:ext uri="{FF2B5EF4-FFF2-40B4-BE49-F238E27FC236}">
                <a16:creationId xmlns:a16="http://schemas.microsoft.com/office/drawing/2014/main" id="{8C106B07-0244-462D-953C-E3417A62C71F}"/>
              </a:ext>
            </a:extLst>
          </p:cNvPr>
          <p:cNvSpPr/>
          <p:nvPr userDrawn="1"/>
        </p:nvSpPr>
        <p:spPr>
          <a:xfrm>
            <a:off x="7442933" y="5796292"/>
            <a:ext cx="1910585" cy="45719"/>
          </a:xfrm>
          <a:custGeom>
            <a:avLst/>
            <a:gdLst/>
            <a:ahLst/>
            <a:cxnLst/>
            <a:rect l="l" t="t" r="r" b="b"/>
            <a:pathLst>
              <a:path w="5092700">
                <a:moveTo>
                  <a:pt x="0" y="0"/>
                </a:moveTo>
                <a:lnTo>
                  <a:pt x="5092204" y="0"/>
                </a:lnTo>
              </a:path>
            </a:pathLst>
          </a:custGeom>
          <a:ln w="3175">
            <a:solidFill>
              <a:schemeClr val="bg2"/>
            </a:solidFill>
          </a:ln>
        </p:spPr>
        <p:txBody>
          <a:bodyPr wrap="square" lIns="0" tIns="0" rIns="0" bIns="0" rtlCol="0"/>
          <a:lstStyle/>
          <a:p>
            <a:endParaRPr>
              <a:latin typeface="+mn-lt"/>
            </a:endParaRPr>
          </a:p>
        </p:txBody>
      </p:sp>
      <p:sp>
        <p:nvSpPr>
          <p:cNvPr id="258" name="Text Placeholder 4">
            <a:extLst>
              <a:ext uri="{FF2B5EF4-FFF2-40B4-BE49-F238E27FC236}">
                <a16:creationId xmlns:a16="http://schemas.microsoft.com/office/drawing/2014/main" id="{30EDE8D2-90DD-464F-AFBF-7E9352B9D8FA}"/>
              </a:ext>
            </a:extLst>
          </p:cNvPr>
          <p:cNvSpPr>
            <a:spLocks noGrp="1"/>
          </p:cNvSpPr>
          <p:nvPr>
            <p:ph type="body" sz="quarter" idx="176" hasCustomPrompt="1"/>
          </p:nvPr>
        </p:nvSpPr>
        <p:spPr>
          <a:xfrm>
            <a:off x="7446276" y="5944816"/>
            <a:ext cx="1910585" cy="13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 b="0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800" spc="-15">
                <a:solidFill>
                  <a:srgbClr val="010202"/>
                </a:solidFill>
                <a:latin typeface="Arial"/>
                <a:cs typeface="Arial"/>
              </a:rPr>
              <a:t>$000,000,000 sale price</a:t>
            </a:r>
          </a:p>
        </p:txBody>
      </p:sp>
      <p:sp>
        <p:nvSpPr>
          <p:cNvPr id="259" name="object 7">
            <a:extLst>
              <a:ext uri="{FF2B5EF4-FFF2-40B4-BE49-F238E27FC236}">
                <a16:creationId xmlns:a16="http://schemas.microsoft.com/office/drawing/2014/main" id="{F0790C2B-758C-4059-B2E4-A37A324BFD36}"/>
              </a:ext>
            </a:extLst>
          </p:cNvPr>
          <p:cNvSpPr/>
          <p:nvPr userDrawn="1"/>
        </p:nvSpPr>
        <p:spPr>
          <a:xfrm>
            <a:off x="7442933" y="5938699"/>
            <a:ext cx="1910585" cy="45719"/>
          </a:xfrm>
          <a:custGeom>
            <a:avLst/>
            <a:gdLst/>
            <a:ahLst/>
            <a:cxnLst/>
            <a:rect l="l" t="t" r="r" b="b"/>
            <a:pathLst>
              <a:path w="5092700">
                <a:moveTo>
                  <a:pt x="0" y="0"/>
                </a:moveTo>
                <a:lnTo>
                  <a:pt x="5092204" y="0"/>
                </a:lnTo>
              </a:path>
            </a:pathLst>
          </a:custGeom>
          <a:ln w="3175">
            <a:solidFill>
              <a:schemeClr val="bg2"/>
            </a:solidFill>
          </a:ln>
        </p:spPr>
        <p:txBody>
          <a:bodyPr wrap="square" lIns="0" tIns="0" rIns="0" bIns="0" rtlCol="0"/>
          <a:lstStyle/>
          <a:p>
            <a:endParaRPr>
              <a:latin typeface="+mn-lt"/>
            </a:endParaRPr>
          </a:p>
        </p:txBody>
      </p:sp>
      <p:sp>
        <p:nvSpPr>
          <p:cNvPr id="260" name="Text Placeholder 4">
            <a:extLst>
              <a:ext uri="{FF2B5EF4-FFF2-40B4-BE49-F238E27FC236}">
                <a16:creationId xmlns:a16="http://schemas.microsoft.com/office/drawing/2014/main" id="{9BA5B0C5-9092-4F0E-9067-073FB7E4ADA3}"/>
              </a:ext>
            </a:extLst>
          </p:cNvPr>
          <p:cNvSpPr>
            <a:spLocks noGrp="1"/>
          </p:cNvSpPr>
          <p:nvPr>
            <p:ph type="body" sz="quarter" idx="177" hasCustomPrompt="1"/>
          </p:nvPr>
        </p:nvSpPr>
        <p:spPr>
          <a:xfrm>
            <a:off x="7446276" y="6094717"/>
            <a:ext cx="1910585" cy="13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 b="0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800" spc="-15">
                <a:solidFill>
                  <a:srgbClr val="010202"/>
                </a:solidFill>
                <a:latin typeface="Arial"/>
                <a:cs typeface="Arial"/>
              </a:rPr>
              <a:t>$000/SF</a:t>
            </a:r>
          </a:p>
        </p:txBody>
      </p:sp>
      <p:sp>
        <p:nvSpPr>
          <p:cNvPr id="261" name="object 7">
            <a:extLst>
              <a:ext uri="{FF2B5EF4-FFF2-40B4-BE49-F238E27FC236}">
                <a16:creationId xmlns:a16="http://schemas.microsoft.com/office/drawing/2014/main" id="{F248D459-F7A0-4685-A6CA-84636C1EBC4C}"/>
              </a:ext>
            </a:extLst>
          </p:cNvPr>
          <p:cNvSpPr/>
          <p:nvPr userDrawn="1"/>
        </p:nvSpPr>
        <p:spPr>
          <a:xfrm>
            <a:off x="7442933" y="6088600"/>
            <a:ext cx="1910585" cy="45719"/>
          </a:xfrm>
          <a:custGeom>
            <a:avLst/>
            <a:gdLst/>
            <a:ahLst/>
            <a:cxnLst/>
            <a:rect l="l" t="t" r="r" b="b"/>
            <a:pathLst>
              <a:path w="5092700">
                <a:moveTo>
                  <a:pt x="0" y="0"/>
                </a:moveTo>
                <a:lnTo>
                  <a:pt x="5092204" y="0"/>
                </a:lnTo>
              </a:path>
            </a:pathLst>
          </a:custGeom>
          <a:ln w="3175">
            <a:solidFill>
              <a:schemeClr val="bg2"/>
            </a:solidFill>
          </a:ln>
        </p:spPr>
        <p:txBody>
          <a:bodyPr wrap="square" lIns="0" tIns="0" rIns="0" bIns="0" rtlCol="0"/>
          <a:lstStyle/>
          <a:p>
            <a:endParaRPr>
              <a:latin typeface="+mn-lt"/>
            </a:endParaRPr>
          </a:p>
        </p:txBody>
      </p:sp>
      <p:sp>
        <p:nvSpPr>
          <p:cNvPr id="262" name="Text Placeholder 4">
            <a:extLst>
              <a:ext uri="{FF2B5EF4-FFF2-40B4-BE49-F238E27FC236}">
                <a16:creationId xmlns:a16="http://schemas.microsoft.com/office/drawing/2014/main" id="{50299DA9-E2A1-4F91-87B6-F73F7C26B892}"/>
              </a:ext>
            </a:extLst>
          </p:cNvPr>
          <p:cNvSpPr>
            <a:spLocks noGrp="1"/>
          </p:cNvSpPr>
          <p:nvPr>
            <p:ph type="body" sz="quarter" idx="178" hasCustomPrompt="1"/>
          </p:nvPr>
        </p:nvSpPr>
        <p:spPr>
          <a:xfrm>
            <a:off x="9778905" y="5343102"/>
            <a:ext cx="1910585" cy="138505"/>
          </a:xfrm>
          <a:prstGeom prst="rect">
            <a:avLst/>
          </a:prstGeom>
        </p:spPr>
        <p:txBody>
          <a:bodyPr lIns="0" tIns="0" rIns="0"/>
          <a:lstStyle>
            <a:lvl1pPr marL="0" indent="0">
              <a:spcBef>
                <a:spcPts val="0"/>
              </a:spcBef>
              <a:buNone/>
              <a:defRPr sz="800" b="1" i="0">
                <a:solidFill>
                  <a:schemeClr val="accent4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Transaction Title</a:t>
            </a:r>
          </a:p>
        </p:txBody>
      </p:sp>
      <p:sp>
        <p:nvSpPr>
          <p:cNvPr id="263" name="Text Placeholder 4">
            <a:extLst>
              <a:ext uri="{FF2B5EF4-FFF2-40B4-BE49-F238E27FC236}">
                <a16:creationId xmlns:a16="http://schemas.microsoft.com/office/drawing/2014/main" id="{4306387D-41B7-4CC5-BBF3-A99EDB2BED04}"/>
              </a:ext>
            </a:extLst>
          </p:cNvPr>
          <p:cNvSpPr>
            <a:spLocks noGrp="1"/>
          </p:cNvSpPr>
          <p:nvPr>
            <p:ph type="body" sz="quarter" idx="179" hasCustomPrompt="1"/>
          </p:nvPr>
        </p:nvSpPr>
        <p:spPr>
          <a:xfrm>
            <a:off x="9778905" y="5501089"/>
            <a:ext cx="1910585" cy="145094"/>
          </a:xfrm>
          <a:prstGeom prst="rect">
            <a:avLst/>
          </a:prstGeom>
        </p:spPr>
        <p:txBody>
          <a:bodyPr lIns="0" tIns="0" rIns="0"/>
          <a:lstStyle>
            <a:lvl1pPr marL="0" indent="0">
              <a:spcBef>
                <a:spcPts val="0"/>
              </a:spcBef>
              <a:buNone/>
              <a:defRPr sz="8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Type of Portfolio</a:t>
            </a:r>
          </a:p>
        </p:txBody>
      </p:sp>
      <p:sp>
        <p:nvSpPr>
          <p:cNvPr id="264" name="Text Placeholder 4">
            <a:extLst>
              <a:ext uri="{FF2B5EF4-FFF2-40B4-BE49-F238E27FC236}">
                <a16:creationId xmlns:a16="http://schemas.microsoft.com/office/drawing/2014/main" id="{139C0669-9691-4005-8E83-9A64221F587E}"/>
              </a:ext>
            </a:extLst>
          </p:cNvPr>
          <p:cNvSpPr>
            <a:spLocks noGrp="1"/>
          </p:cNvSpPr>
          <p:nvPr>
            <p:ph type="body" sz="quarter" idx="180" hasCustomPrompt="1"/>
          </p:nvPr>
        </p:nvSpPr>
        <p:spPr>
          <a:xfrm>
            <a:off x="9782652" y="5652508"/>
            <a:ext cx="1910585" cy="13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 b="0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800" spc="-15">
                <a:solidFill>
                  <a:srgbClr val="010202"/>
                </a:solidFill>
                <a:latin typeface="Arial"/>
                <a:cs typeface="Arial"/>
              </a:rPr>
              <a:t>City, State</a:t>
            </a:r>
          </a:p>
        </p:txBody>
      </p:sp>
      <p:sp>
        <p:nvSpPr>
          <p:cNvPr id="265" name="object 7">
            <a:extLst>
              <a:ext uri="{FF2B5EF4-FFF2-40B4-BE49-F238E27FC236}">
                <a16:creationId xmlns:a16="http://schemas.microsoft.com/office/drawing/2014/main" id="{70AABA2F-EA03-411E-84FF-2E0142D14789}"/>
              </a:ext>
            </a:extLst>
          </p:cNvPr>
          <p:cNvSpPr/>
          <p:nvPr userDrawn="1"/>
        </p:nvSpPr>
        <p:spPr>
          <a:xfrm>
            <a:off x="9779309" y="5646391"/>
            <a:ext cx="1910585" cy="45719"/>
          </a:xfrm>
          <a:custGeom>
            <a:avLst/>
            <a:gdLst/>
            <a:ahLst/>
            <a:cxnLst/>
            <a:rect l="l" t="t" r="r" b="b"/>
            <a:pathLst>
              <a:path w="5092700">
                <a:moveTo>
                  <a:pt x="0" y="0"/>
                </a:moveTo>
                <a:lnTo>
                  <a:pt x="5092204" y="0"/>
                </a:lnTo>
              </a:path>
            </a:pathLst>
          </a:custGeom>
          <a:ln w="3175">
            <a:solidFill>
              <a:schemeClr val="bg2"/>
            </a:solidFill>
          </a:ln>
        </p:spPr>
        <p:txBody>
          <a:bodyPr wrap="square" lIns="0" tIns="0" rIns="0" bIns="0" rtlCol="0"/>
          <a:lstStyle/>
          <a:p>
            <a:endParaRPr>
              <a:latin typeface="+mn-lt"/>
            </a:endParaRPr>
          </a:p>
        </p:txBody>
      </p:sp>
      <p:sp>
        <p:nvSpPr>
          <p:cNvPr id="266" name="Text Placeholder 4">
            <a:extLst>
              <a:ext uri="{FF2B5EF4-FFF2-40B4-BE49-F238E27FC236}">
                <a16:creationId xmlns:a16="http://schemas.microsoft.com/office/drawing/2014/main" id="{758896DA-542A-43AC-86B9-740D18E456F9}"/>
              </a:ext>
            </a:extLst>
          </p:cNvPr>
          <p:cNvSpPr>
            <a:spLocks noGrp="1"/>
          </p:cNvSpPr>
          <p:nvPr>
            <p:ph type="body" sz="quarter" idx="181" hasCustomPrompt="1"/>
          </p:nvPr>
        </p:nvSpPr>
        <p:spPr>
          <a:xfrm>
            <a:off x="9782652" y="5802409"/>
            <a:ext cx="1910585" cy="13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 b="0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800" spc="-15">
                <a:solidFill>
                  <a:srgbClr val="010202"/>
                </a:solidFill>
                <a:latin typeface="Arial"/>
                <a:cs typeface="Arial"/>
              </a:rPr>
              <a:t>000,000 SF</a:t>
            </a:r>
          </a:p>
        </p:txBody>
      </p:sp>
      <p:sp>
        <p:nvSpPr>
          <p:cNvPr id="267" name="object 7">
            <a:extLst>
              <a:ext uri="{FF2B5EF4-FFF2-40B4-BE49-F238E27FC236}">
                <a16:creationId xmlns:a16="http://schemas.microsoft.com/office/drawing/2014/main" id="{21116191-3123-47E4-A505-CC9DC53A9806}"/>
              </a:ext>
            </a:extLst>
          </p:cNvPr>
          <p:cNvSpPr/>
          <p:nvPr userDrawn="1"/>
        </p:nvSpPr>
        <p:spPr>
          <a:xfrm>
            <a:off x="9779309" y="5796292"/>
            <a:ext cx="1910585" cy="45719"/>
          </a:xfrm>
          <a:custGeom>
            <a:avLst/>
            <a:gdLst/>
            <a:ahLst/>
            <a:cxnLst/>
            <a:rect l="l" t="t" r="r" b="b"/>
            <a:pathLst>
              <a:path w="5092700">
                <a:moveTo>
                  <a:pt x="0" y="0"/>
                </a:moveTo>
                <a:lnTo>
                  <a:pt x="5092204" y="0"/>
                </a:lnTo>
              </a:path>
            </a:pathLst>
          </a:custGeom>
          <a:ln w="3175">
            <a:solidFill>
              <a:schemeClr val="bg2"/>
            </a:solidFill>
          </a:ln>
        </p:spPr>
        <p:txBody>
          <a:bodyPr wrap="square" lIns="0" tIns="0" rIns="0" bIns="0" rtlCol="0"/>
          <a:lstStyle/>
          <a:p>
            <a:endParaRPr>
              <a:latin typeface="+mn-lt"/>
            </a:endParaRPr>
          </a:p>
        </p:txBody>
      </p:sp>
      <p:sp>
        <p:nvSpPr>
          <p:cNvPr id="268" name="Text Placeholder 4">
            <a:extLst>
              <a:ext uri="{FF2B5EF4-FFF2-40B4-BE49-F238E27FC236}">
                <a16:creationId xmlns:a16="http://schemas.microsoft.com/office/drawing/2014/main" id="{93A65439-E318-4841-AE9C-18E14D808490}"/>
              </a:ext>
            </a:extLst>
          </p:cNvPr>
          <p:cNvSpPr>
            <a:spLocks noGrp="1"/>
          </p:cNvSpPr>
          <p:nvPr>
            <p:ph type="body" sz="quarter" idx="182" hasCustomPrompt="1"/>
          </p:nvPr>
        </p:nvSpPr>
        <p:spPr>
          <a:xfrm>
            <a:off x="9782652" y="5944816"/>
            <a:ext cx="1910585" cy="13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 b="0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800" spc="-15">
                <a:solidFill>
                  <a:srgbClr val="010202"/>
                </a:solidFill>
                <a:latin typeface="Arial"/>
                <a:cs typeface="Arial"/>
              </a:rPr>
              <a:t>$000,000,000 sale price</a:t>
            </a:r>
          </a:p>
        </p:txBody>
      </p:sp>
      <p:sp>
        <p:nvSpPr>
          <p:cNvPr id="269" name="object 7">
            <a:extLst>
              <a:ext uri="{FF2B5EF4-FFF2-40B4-BE49-F238E27FC236}">
                <a16:creationId xmlns:a16="http://schemas.microsoft.com/office/drawing/2014/main" id="{C99CC276-22DD-446A-A514-2999E9FD9178}"/>
              </a:ext>
            </a:extLst>
          </p:cNvPr>
          <p:cNvSpPr/>
          <p:nvPr userDrawn="1"/>
        </p:nvSpPr>
        <p:spPr>
          <a:xfrm>
            <a:off x="9779309" y="5938699"/>
            <a:ext cx="1910585" cy="45719"/>
          </a:xfrm>
          <a:custGeom>
            <a:avLst/>
            <a:gdLst/>
            <a:ahLst/>
            <a:cxnLst/>
            <a:rect l="l" t="t" r="r" b="b"/>
            <a:pathLst>
              <a:path w="5092700">
                <a:moveTo>
                  <a:pt x="0" y="0"/>
                </a:moveTo>
                <a:lnTo>
                  <a:pt x="5092204" y="0"/>
                </a:lnTo>
              </a:path>
            </a:pathLst>
          </a:custGeom>
          <a:ln w="3175">
            <a:solidFill>
              <a:schemeClr val="bg2"/>
            </a:solidFill>
          </a:ln>
        </p:spPr>
        <p:txBody>
          <a:bodyPr wrap="square" lIns="0" tIns="0" rIns="0" bIns="0" rtlCol="0"/>
          <a:lstStyle/>
          <a:p>
            <a:endParaRPr>
              <a:latin typeface="+mn-lt"/>
            </a:endParaRPr>
          </a:p>
        </p:txBody>
      </p:sp>
      <p:sp>
        <p:nvSpPr>
          <p:cNvPr id="270" name="Text Placeholder 4">
            <a:extLst>
              <a:ext uri="{FF2B5EF4-FFF2-40B4-BE49-F238E27FC236}">
                <a16:creationId xmlns:a16="http://schemas.microsoft.com/office/drawing/2014/main" id="{8BEDBDDD-78A7-41D8-8D75-26E16566EACD}"/>
              </a:ext>
            </a:extLst>
          </p:cNvPr>
          <p:cNvSpPr>
            <a:spLocks noGrp="1"/>
          </p:cNvSpPr>
          <p:nvPr>
            <p:ph type="body" sz="quarter" idx="183" hasCustomPrompt="1"/>
          </p:nvPr>
        </p:nvSpPr>
        <p:spPr>
          <a:xfrm>
            <a:off x="9782652" y="6094717"/>
            <a:ext cx="1910585" cy="13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00" b="0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800" spc="-15">
                <a:solidFill>
                  <a:srgbClr val="010202"/>
                </a:solidFill>
                <a:latin typeface="Arial"/>
                <a:cs typeface="Arial"/>
              </a:rPr>
              <a:t>$000/SF</a:t>
            </a:r>
          </a:p>
        </p:txBody>
      </p:sp>
      <p:sp>
        <p:nvSpPr>
          <p:cNvPr id="271" name="object 7">
            <a:extLst>
              <a:ext uri="{FF2B5EF4-FFF2-40B4-BE49-F238E27FC236}">
                <a16:creationId xmlns:a16="http://schemas.microsoft.com/office/drawing/2014/main" id="{0B21787B-7A95-4627-8C7B-B9467B3A92F2}"/>
              </a:ext>
            </a:extLst>
          </p:cNvPr>
          <p:cNvSpPr/>
          <p:nvPr userDrawn="1"/>
        </p:nvSpPr>
        <p:spPr>
          <a:xfrm>
            <a:off x="9779309" y="6088600"/>
            <a:ext cx="1910585" cy="45719"/>
          </a:xfrm>
          <a:custGeom>
            <a:avLst/>
            <a:gdLst/>
            <a:ahLst/>
            <a:cxnLst/>
            <a:rect l="l" t="t" r="r" b="b"/>
            <a:pathLst>
              <a:path w="5092700">
                <a:moveTo>
                  <a:pt x="0" y="0"/>
                </a:moveTo>
                <a:lnTo>
                  <a:pt x="5092204" y="0"/>
                </a:lnTo>
              </a:path>
            </a:pathLst>
          </a:custGeom>
          <a:ln w="3175">
            <a:solidFill>
              <a:schemeClr val="bg2"/>
            </a:solidFill>
          </a:ln>
        </p:spPr>
        <p:txBody>
          <a:bodyPr wrap="square" lIns="0" tIns="0" rIns="0" bIns="0" rtlCol="0"/>
          <a:lstStyle/>
          <a:p>
            <a:endParaRPr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70762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Headline Image and Tex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310C738F-A28A-4573-B07B-635919B8C2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83808" y="0"/>
            <a:ext cx="6108192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EBE0BCA-7260-421B-BB70-782BDC59DD98}"/>
              </a:ext>
            </a:extLst>
          </p:cNvPr>
          <p:cNvSpPr/>
          <p:nvPr userDrawn="1"/>
        </p:nvSpPr>
        <p:spPr>
          <a:xfrm>
            <a:off x="5627445" y="345688"/>
            <a:ext cx="457200" cy="2328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bject 3">
            <a:extLst>
              <a:ext uri="{FF2B5EF4-FFF2-40B4-BE49-F238E27FC236}">
                <a16:creationId xmlns:a16="http://schemas.microsoft.com/office/drawing/2014/main" id="{8FF4AFE8-EF1E-EC41-94A2-945D069B342D}"/>
              </a:ext>
            </a:extLst>
          </p:cNvPr>
          <p:cNvSpPr/>
          <p:nvPr userDrawn="1"/>
        </p:nvSpPr>
        <p:spPr>
          <a:xfrm>
            <a:off x="6978980" y="866127"/>
            <a:ext cx="4358525" cy="521293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5E798C3C-FED4-A341-B81F-4CC108892AC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1913" y="887970"/>
            <a:ext cx="5166360" cy="78638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 b="0" i="0">
                <a:solidFill>
                  <a:schemeClr val="tx1"/>
                </a:solidFill>
                <a:latin typeface="+mj-lt"/>
                <a:ea typeface="Baskerville Display PT" panose="02030602080406020203" pitchFamily="18" charset="77"/>
              </a:defRPr>
            </a:lvl1pPr>
          </a:lstStyle>
          <a:p>
            <a:r>
              <a:rPr lang="en-US"/>
              <a:t>Two-Line Headline</a:t>
            </a:r>
            <a:br>
              <a:rPr lang="en-US"/>
            </a:br>
            <a:r>
              <a:rPr lang="en-US"/>
              <a:t>With Image</a:t>
            </a:r>
          </a:p>
        </p:txBody>
      </p:sp>
      <p:sp>
        <p:nvSpPr>
          <p:cNvPr id="13" name="Picture Placeholder 16">
            <a:extLst>
              <a:ext uri="{FF2B5EF4-FFF2-40B4-BE49-F238E27FC236}">
                <a16:creationId xmlns:a16="http://schemas.microsoft.com/office/drawing/2014/main" id="{1FD83695-5C1A-4E49-9856-47C5D2D1F93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978980" y="866127"/>
            <a:ext cx="4358525" cy="521293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Add</a:t>
            </a:r>
            <a:br>
              <a:rPr lang="en-US"/>
            </a:br>
            <a:r>
              <a:rPr lang="en-US"/>
              <a:t>Photo</a:t>
            </a:r>
            <a:br>
              <a:rPr lang="en-US"/>
            </a:br>
            <a:r>
              <a:rPr lang="en-US"/>
              <a:t>Here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8368089-14CC-4964-93EC-EB67685B217B}"/>
              </a:ext>
            </a:extLst>
          </p:cNvPr>
          <p:cNvSpPr txBox="1"/>
          <p:nvPr userDrawn="1"/>
        </p:nvSpPr>
        <p:spPr>
          <a:xfrm>
            <a:off x="11015664" y="6424338"/>
            <a:ext cx="571965" cy="1051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indent="0" algn="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00" b="1" i="0" u="none" strike="noStrike" kern="0" cap="none" spc="10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Arial" panose="020B0604020202020204" pitchFamily="34" charset="0"/>
              </a:rPr>
              <a:t>NEWMARK</a:t>
            </a:r>
          </a:p>
        </p:txBody>
      </p:sp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674E3109-9F49-423F-9E88-CF8C730D7A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2194" y="6425525"/>
            <a:ext cx="209202" cy="105158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6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7E71D787-9731-4F43-9DD8-A7CC5AD22B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0787F1-39D6-4B9F-A6F8-7DE7F2C27EE8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61963" y="2120900"/>
            <a:ext cx="5166360" cy="3944938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B32F76A3-2E9C-49D9-922D-8049A46DFB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913" y="578578"/>
            <a:ext cx="5166360" cy="291636"/>
          </a:xfrm>
          <a:prstGeom prst="rect">
            <a:avLst/>
          </a:prstGeom>
        </p:spPr>
        <p:txBody>
          <a:bodyPr lIns="0" tIns="45720" bIns="45720">
            <a:noAutofit/>
          </a:bodyPr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800" b="1" i="0" cap="all" spc="1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SUBHEADLINE</a:t>
            </a:r>
          </a:p>
        </p:txBody>
      </p:sp>
    </p:spTree>
    <p:extLst>
      <p:ext uri="{BB962C8B-B14F-4D97-AF65-F5344CB8AC3E}">
        <p14:creationId xmlns:p14="http://schemas.microsoft.com/office/powerpoint/2010/main" val="38081010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Headline Image and Tex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0A501-D815-441A-BC4D-0A042F976239}"/>
              </a:ext>
            </a:extLst>
          </p:cNvPr>
          <p:cNvSpPr/>
          <p:nvPr userDrawn="1"/>
        </p:nvSpPr>
        <p:spPr>
          <a:xfrm>
            <a:off x="5627445" y="345688"/>
            <a:ext cx="457200" cy="2328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building, brick&#10;&#10;Description automatically generated">
            <a:extLst>
              <a:ext uri="{FF2B5EF4-FFF2-40B4-BE49-F238E27FC236}">
                <a16:creationId xmlns:a16="http://schemas.microsoft.com/office/drawing/2014/main" id="{BABE87AF-A245-4AC8-9002-AF9A9E0C1EF1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83808" y="0"/>
            <a:ext cx="6108192" cy="6858000"/>
          </a:xfrm>
          <a:prstGeom prst="rect">
            <a:avLst/>
          </a:prstGeom>
        </p:spPr>
      </p:pic>
      <p:sp>
        <p:nvSpPr>
          <p:cNvPr id="15" name="object 3">
            <a:extLst>
              <a:ext uri="{FF2B5EF4-FFF2-40B4-BE49-F238E27FC236}">
                <a16:creationId xmlns:a16="http://schemas.microsoft.com/office/drawing/2014/main" id="{8FF4AFE8-EF1E-EC41-94A2-945D069B342D}"/>
              </a:ext>
            </a:extLst>
          </p:cNvPr>
          <p:cNvSpPr/>
          <p:nvPr userDrawn="1"/>
        </p:nvSpPr>
        <p:spPr>
          <a:xfrm>
            <a:off x="6978980" y="866127"/>
            <a:ext cx="4358525" cy="521293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Picture Placeholder 16">
            <a:extLst>
              <a:ext uri="{FF2B5EF4-FFF2-40B4-BE49-F238E27FC236}">
                <a16:creationId xmlns:a16="http://schemas.microsoft.com/office/drawing/2014/main" id="{1FD83695-5C1A-4E49-9856-47C5D2D1F93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978980" y="866127"/>
            <a:ext cx="4358525" cy="521293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Add</a:t>
            </a:r>
            <a:br>
              <a:rPr lang="en-US"/>
            </a:br>
            <a:r>
              <a:rPr lang="en-US"/>
              <a:t>Photo</a:t>
            </a:r>
            <a:br>
              <a:rPr lang="en-US"/>
            </a:br>
            <a:r>
              <a:rPr lang="en-US"/>
              <a:t>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DB5FBA-2C67-4C64-B835-C1B7C0971547}"/>
              </a:ext>
            </a:extLst>
          </p:cNvPr>
          <p:cNvSpPr txBox="1"/>
          <p:nvPr userDrawn="1"/>
        </p:nvSpPr>
        <p:spPr>
          <a:xfrm>
            <a:off x="11015664" y="6424338"/>
            <a:ext cx="571965" cy="1051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indent="0" algn="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00" b="1" i="0" u="none" strike="noStrike" kern="0" cap="none" spc="10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Arial" panose="020B0604020202020204" pitchFamily="34" charset="0"/>
              </a:rPr>
              <a:t>NEWMARK</a:t>
            </a:r>
          </a:p>
        </p:txBody>
      </p:sp>
      <p:sp>
        <p:nvSpPr>
          <p:cNvPr id="14" name="Slide Number Placeholder 6">
            <a:extLst>
              <a:ext uri="{FF2B5EF4-FFF2-40B4-BE49-F238E27FC236}">
                <a16:creationId xmlns:a16="http://schemas.microsoft.com/office/drawing/2014/main" id="{9DBF281F-A286-42B5-9A03-41954748BE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2194" y="6425525"/>
            <a:ext cx="209202" cy="105158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6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7E71D787-9731-4F43-9DD8-A7CC5AD22B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0183531C-DD8C-4B8D-9A66-AF5A67437D1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1913" y="887970"/>
            <a:ext cx="5166360" cy="78638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 b="0" i="0">
                <a:solidFill>
                  <a:schemeClr val="tx1"/>
                </a:solidFill>
                <a:latin typeface="+mj-lt"/>
                <a:ea typeface="Baskerville Display PT" panose="02030602080406020203" pitchFamily="18" charset="77"/>
              </a:defRPr>
            </a:lvl1pPr>
          </a:lstStyle>
          <a:p>
            <a:r>
              <a:rPr lang="en-US"/>
              <a:t>Two-Line Headline</a:t>
            </a:r>
            <a:br>
              <a:rPr lang="en-US"/>
            </a:br>
            <a:r>
              <a:rPr lang="en-US"/>
              <a:t>With Image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9477B03A-D472-45B1-A205-198A6A968D1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61963" y="2120900"/>
            <a:ext cx="5166360" cy="3944938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77AAFC4-A79A-48EB-A240-06C780CC1CB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913" y="578578"/>
            <a:ext cx="5166360" cy="291636"/>
          </a:xfrm>
          <a:prstGeom prst="rect">
            <a:avLst/>
          </a:prstGeom>
        </p:spPr>
        <p:txBody>
          <a:bodyPr lIns="0" tIns="45720" bIns="45720">
            <a:noAutofit/>
          </a:bodyPr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800" b="1" i="0" cap="all" spc="1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SUBHEADLINE</a:t>
            </a:r>
          </a:p>
        </p:txBody>
      </p:sp>
    </p:spTree>
    <p:extLst>
      <p:ext uri="{BB962C8B-B14F-4D97-AF65-F5344CB8AC3E}">
        <p14:creationId xmlns:p14="http://schemas.microsoft.com/office/powerpoint/2010/main" val="306165195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Headline Image and Tex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C351211-82C8-41DA-B3D3-2DF40C6B2FD7}"/>
              </a:ext>
            </a:extLst>
          </p:cNvPr>
          <p:cNvSpPr/>
          <p:nvPr userDrawn="1"/>
        </p:nvSpPr>
        <p:spPr>
          <a:xfrm>
            <a:off x="5627445" y="345688"/>
            <a:ext cx="457200" cy="2328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B195CE-4CD6-4867-940A-D1EA865A41DE}"/>
              </a:ext>
            </a:extLst>
          </p:cNvPr>
          <p:cNvSpPr/>
          <p:nvPr userDrawn="1"/>
        </p:nvSpPr>
        <p:spPr>
          <a:xfrm>
            <a:off x="5777239" y="345688"/>
            <a:ext cx="326025" cy="2328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A20F06-E062-8E46-8B02-0F0EC1D3CDFA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3808" y="-1"/>
            <a:ext cx="6108192" cy="6858001"/>
          </a:xfrm>
          <a:prstGeom prst="rect">
            <a:avLst/>
          </a:prstGeom>
        </p:spPr>
      </p:pic>
      <p:sp>
        <p:nvSpPr>
          <p:cNvPr id="15" name="object 3">
            <a:extLst>
              <a:ext uri="{FF2B5EF4-FFF2-40B4-BE49-F238E27FC236}">
                <a16:creationId xmlns:a16="http://schemas.microsoft.com/office/drawing/2014/main" id="{8FF4AFE8-EF1E-EC41-94A2-945D069B342D}"/>
              </a:ext>
            </a:extLst>
          </p:cNvPr>
          <p:cNvSpPr/>
          <p:nvPr userDrawn="1"/>
        </p:nvSpPr>
        <p:spPr>
          <a:xfrm>
            <a:off x="6978980" y="866127"/>
            <a:ext cx="4358525" cy="521293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Picture Placeholder 16">
            <a:extLst>
              <a:ext uri="{FF2B5EF4-FFF2-40B4-BE49-F238E27FC236}">
                <a16:creationId xmlns:a16="http://schemas.microsoft.com/office/drawing/2014/main" id="{1FD83695-5C1A-4E49-9856-47C5D2D1F93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978980" y="866127"/>
            <a:ext cx="4358525" cy="521293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Add</a:t>
            </a:r>
            <a:br>
              <a:rPr lang="en-US"/>
            </a:br>
            <a:r>
              <a:rPr lang="en-US"/>
              <a:t>Photo</a:t>
            </a:r>
            <a:br>
              <a:rPr lang="en-US"/>
            </a:br>
            <a:r>
              <a:rPr lang="en-US"/>
              <a:t>Here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2A3FF4B-4C48-42C5-B3E6-4428DD784237}"/>
              </a:ext>
            </a:extLst>
          </p:cNvPr>
          <p:cNvSpPr txBox="1"/>
          <p:nvPr userDrawn="1"/>
        </p:nvSpPr>
        <p:spPr>
          <a:xfrm>
            <a:off x="11015664" y="6424338"/>
            <a:ext cx="571965" cy="1051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indent="0" algn="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00" b="1" i="0" u="none" strike="noStrike" kern="0" cap="none" spc="10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Arial" panose="020B0604020202020204" pitchFamily="34" charset="0"/>
              </a:rPr>
              <a:t>NEWMARK</a:t>
            </a:r>
          </a:p>
        </p:txBody>
      </p:sp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D67B233B-BEE6-4F08-9FB0-2A25D0933F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2194" y="6425525"/>
            <a:ext cx="209202" cy="105158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6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7E71D787-9731-4F43-9DD8-A7CC5AD22B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AFF53FE-6476-4A45-8050-68430157DCF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1913" y="887970"/>
            <a:ext cx="5166360" cy="78638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 b="0" i="0">
                <a:solidFill>
                  <a:schemeClr val="tx1"/>
                </a:solidFill>
                <a:latin typeface="+mj-lt"/>
                <a:ea typeface="Baskerville Display PT" panose="02030602080406020203" pitchFamily="18" charset="77"/>
              </a:defRPr>
            </a:lvl1pPr>
          </a:lstStyle>
          <a:p>
            <a:r>
              <a:rPr lang="en-US"/>
              <a:t>Two-Line Headline</a:t>
            </a:r>
            <a:br>
              <a:rPr lang="en-US"/>
            </a:br>
            <a:r>
              <a:rPr lang="en-US"/>
              <a:t>With Image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869440AC-87BA-45AF-AA89-622F97C6D3F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61963" y="2120900"/>
            <a:ext cx="5166360" cy="3944938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5227D71-52E6-4BE4-AC28-F716932D09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913" y="578578"/>
            <a:ext cx="5166360" cy="291636"/>
          </a:xfrm>
          <a:prstGeom prst="rect">
            <a:avLst/>
          </a:prstGeom>
        </p:spPr>
        <p:txBody>
          <a:bodyPr lIns="0" tIns="45720" bIns="45720">
            <a:noAutofit/>
          </a:bodyPr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800" b="1" i="0" cap="all" spc="1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SUBHEADLINE</a:t>
            </a:r>
          </a:p>
        </p:txBody>
      </p:sp>
    </p:spTree>
    <p:extLst>
      <p:ext uri="{BB962C8B-B14F-4D97-AF65-F5344CB8AC3E}">
        <p14:creationId xmlns:p14="http://schemas.microsoft.com/office/powerpoint/2010/main" val="213437167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Headline Image and Textur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3966057-AE2E-40D9-9995-527CF5351C00}"/>
              </a:ext>
            </a:extLst>
          </p:cNvPr>
          <p:cNvSpPr/>
          <p:nvPr userDrawn="1"/>
        </p:nvSpPr>
        <p:spPr>
          <a:xfrm>
            <a:off x="5627445" y="345688"/>
            <a:ext cx="457200" cy="2328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 up of a mans face&#10;&#10;Description automatically generated">
            <a:extLst>
              <a:ext uri="{FF2B5EF4-FFF2-40B4-BE49-F238E27FC236}">
                <a16:creationId xmlns:a16="http://schemas.microsoft.com/office/drawing/2014/main" id="{CCD17A85-46C8-4623-966A-18CEC1B71FA5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83808" y="0"/>
            <a:ext cx="6108192" cy="6858000"/>
          </a:xfrm>
          <a:prstGeom prst="rect">
            <a:avLst/>
          </a:prstGeom>
        </p:spPr>
      </p:pic>
      <p:sp>
        <p:nvSpPr>
          <p:cNvPr id="15" name="object 3">
            <a:extLst>
              <a:ext uri="{FF2B5EF4-FFF2-40B4-BE49-F238E27FC236}">
                <a16:creationId xmlns:a16="http://schemas.microsoft.com/office/drawing/2014/main" id="{8FF4AFE8-EF1E-EC41-94A2-945D069B342D}"/>
              </a:ext>
            </a:extLst>
          </p:cNvPr>
          <p:cNvSpPr/>
          <p:nvPr userDrawn="1"/>
        </p:nvSpPr>
        <p:spPr>
          <a:xfrm>
            <a:off x="6978980" y="866127"/>
            <a:ext cx="4358525" cy="521293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Picture Placeholder 16">
            <a:extLst>
              <a:ext uri="{FF2B5EF4-FFF2-40B4-BE49-F238E27FC236}">
                <a16:creationId xmlns:a16="http://schemas.microsoft.com/office/drawing/2014/main" id="{1FD83695-5C1A-4E49-9856-47C5D2D1F93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978980" y="866127"/>
            <a:ext cx="4358525" cy="521293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Add</a:t>
            </a:r>
            <a:br>
              <a:rPr lang="en-US"/>
            </a:br>
            <a:r>
              <a:rPr lang="en-US"/>
              <a:t>Photo</a:t>
            </a:r>
            <a:br>
              <a:rPr lang="en-US"/>
            </a:br>
            <a:r>
              <a:rPr lang="en-US"/>
              <a:t>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E70728-CC61-4BFC-8139-BADB55FBB845}"/>
              </a:ext>
            </a:extLst>
          </p:cNvPr>
          <p:cNvSpPr txBox="1"/>
          <p:nvPr userDrawn="1"/>
        </p:nvSpPr>
        <p:spPr>
          <a:xfrm>
            <a:off x="11015664" y="6424338"/>
            <a:ext cx="571965" cy="1051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indent="0" algn="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00" b="1" i="0" u="none" strike="noStrike" kern="0" cap="none" spc="10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Arial" panose="020B0604020202020204" pitchFamily="34" charset="0"/>
              </a:rPr>
              <a:t>NEWMARK</a:t>
            </a:r>
          </a:p>
        </p:txBody>
      </p:sp>
      <p:sp>
        <p:nvSpPr>
          <p:cNvPr id="14" name="Slide Number Placeholder 6">
            <a:extLst>
              <a:ext uri="{FF2B5EF4-FFF2-40B4-BE49-F238E27FC236}">
                <a16:creationId xmlns:a16="http://schemas.microsoft.com/office/drawing/2014/main" id="{12AFAEF8-5FD7-4A8A-BA87-BE86854E53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2194" y="6425525"/>
            <a:ext cx="209202" cy="105158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6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7E71D787-9731-4F43-9DD8-A7CC5AD22B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41F5A4E7-A899-4030-B807-7ACCA9AF4F6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1913" y="887970"/>
            <a:ext cx="5166360" cy="78638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 b="0" i="0">
                <a:solidFill>
                  <a:schemeClr val="tx1"/>
                </a:solidFill>
                <a:latin typeface="+mj-lt"/>
                <a:ea typeface="Baskerville Display PT" panose="02030602080406020203" pitchFamily="18" charset="77"/>
              </a:defRPr>
            </a:lvl1pPr>
          </a:lstStyle>
          <a:p>
            <a:r>
              <a:rPr lang="en-US"/>
              <a:t>Two-Line Headline</a:t>
            </a:r>
            <a:br>
              <a:rPr lang="en-US"/>
            </a:br>
            <a:r>
              <a:rPr lang="en-US"/>
              <a:t>With Image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28E1E532-713D-4363-B194-EE0976FA8D6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61963" y="2120900"/>
            <a:ext cx="5166360" cy="3944938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4CC698B-7A90-4DB1-8842-694979715A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913" y="578578"/>
            <a:ext cx="5166360" cy="291636"/>
          </a:xfrm>
          <a:prstGeom prst="rect">
            <a:avLst/>
          </a:prstGeom>
        </p:spPr>
        <p:txBody>
          <a:bodyPr lIns="0" tIns="45720" bIns="45720">
            <a:noAutofit/>
          </a:bodyPr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800" b="1" i="0" cap="all" spc="1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SUBHEADLINE</a:t>
            </a:r>
          </a:p>
        </p:txBody>
      </p:sp>
    </p:spTree>
    <p:extLst>
      <p:ext uri="{BB962C8B-B14F-4D97-AF65-F5344CB8AC3E}">
        <p14:creationId xmlns:p14="http://schemas.microsoft.com/office/powerpoint/2010/main" val="336789954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Headline Image and Textur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6DDDE59-1C4C-4A7D-8DFA-171E1257E9D2}"/>
              </a:ext>
            </a:extLst>
          </p:cNvPr>
          <p:cNvSpPr/>
          <p:nvPr userDrawn="1"/>
        </p:nvSpPr>
        <p:spPr>
          <a:xfrm>
            <a:off x="5627445" y="345688"/>
            <a:ext cx="457200" cy="2328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star filled sky&#10;&#10;Description automatically generated">
            <a:extLst>
              <a:ext uri="{FF2B5EF4-FFF2-40B4-BE49-F238E27FC236}">
                <a16:creationId xmlns:a16="http://schemas.microsoft.com/office/drawing/2014/main" id="{977122C3-6F7B-4566-8543-33023BAA26A1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83808" y="0"/>
            <a:ext cx="6108192" cy="6858000"/>
          </a:xfrm>
          <a:prstGeom prst="rect">
            <a:avLst/>
          </a:prstGeom>
        </p:spPr>
      </p:pic>
      <p:sp>
        <p:nvSpPr>
          <p:cNvPr id="15" name="object 3">
            <a:extLst>
              <a:ext uri="{FF2B5EF4-FFF2-40B4-BE49-F238E27FC236}">
                <a16:creationId xmlns:a16="http://schemas.microsoft.com/office/drawing/2014/main" id="{8FF4AFE8-EF1E-EC41-94A2-945D069B342D}"/>
              </a:ext>
            </a:extLst>
          </p:cNvPr>
          <p:cNvSpPr/>
          <p:nvPr userDrawn="1"/>
        </p:nvSpPr>
        <p:spPr>
          <a:xfrm>
            <a:off x="6978980" y="866127"/>
            <a:ext cx="4358525" cy="521293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Picture Placeholder 16">
            <a:extLst>
              <a:ext uri="{FF2B5EF4-FFF2-40B4-BE49-F238E27FC236}">
                <a16:creationId xmlns:a16="http://schemas.microsoft.com/office/drawing/2014/main" id="{1FD83695-5C1A-4E49-9856-47C5D2D1F93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978980" y="866127"/>
            <a:ext cx="4358525" cy="521293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Add</a:t>
            </a:r>
            <a:br>
              <a:rPr lang="en-US"/>
            </a:br>
            <a:r>
              <a:rPr lang="en-US"/>
              <a:t>Photo</a:t>
            </a:r>
            <a:br>
              <a:rPr lang="en-US"/>
            </a:br>
            <a:r>
              <a:rPr lang="en-US"/>
              <a:t>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4D63D0-61E1-4EE4-8DC1-08941F282DF0}"/>
              </a:ext>
            </a:extLst>
          </p:cNvPr>
          <p:cNvSpPr txBox="1"/>
          <p:nvPr userDrawn="1"/>
        </p:nvSpPr>
        <p:spPr>
          <a:xfrm>
            <a:off x="11015664" y="6424338"/>
            <a:ext cx="571965" cy="1051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indent="0" algn="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00" b="1" i="0" u="none" strike="noStrike" kern="0" cap="none" spc="10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Arial" panose="020B0604020202020204" pitchFamily="34" charset="0"/>
              </a:rPr>
              <a:t>NEWMARK</a:t>
            </a:r>
          </a:p>
        </p:txBody>
      </p:sp>
      <p:sp>
        <p:nvSpPr>
          <p:cNvPr id="14" name="Slide Number Placeholder 6">
            <a:extLst>
              <a:ext uri="{FF2B5EF4-FFF2-40B4-BE49-F238E27FC236}">
                <a16:creationId xmlns:a16="http://schemas.microsoft.com/office/drawing/2014/main" id="{9DA920C8-2CE9-4F47-B9D3-AD15882C6F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2194" y="6425525"/>
            <a:ext cx="209202" cy="105158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6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7E71D787-9731-4F43-9DD8-A7CC5AD22B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A86CD5C1-485E-40D9-A29E-2042247989F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1913" y="887970"/>
            <a:ext cx="5166360" cy="78638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 b="0" i="0">
                <a:solidFill>
                  <a:schemeClr val="tx1"/>
                </a:solidFill>
                <a:latin typeface="+mj-lt"/>
                <a:ea typeface="Baskerville Display PT" panose="02030602080406020203" pitchFamily="18" charset="77"/>
              </a:defRPr>
            </a:lvl1pPr>
          </a:lstStyle>
          <a:p>
            <a:r>
              <a:rPr lang="en-US"/>
              <a:t>Two-Line Headline</a:t>
            </a:r>
            <a:br>
              <a:rPr lang="en-US"/>
            </a:br>
            <a:r>
              <a:rPr lang="en-US"/>
              <a:t>With Image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04CB6639-4DEA-46A8-A441-EE11C2CFDC1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61963" y="2120900"/>
            <a:ext cx="5166360" cy="3944938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BEA4DD6-4574-43AA-B492-F5E7FDEBDA8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913" y="578578"/>
            <a:ext cx="5166360" cy="291636"/>
          </a:xfrm>
          <a:prstGeom prst="rect">
            <a:avLst/>
          </a:prstGeom>
        </p:spPr>
        <p:txBody>
          <a:bodyPr lIns="0" tIns="45720" bIns="45720">
            <a:noAutofit/>
          </a:bodyPr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800" b="1" i="0" cap="all" spc="1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SUBHEADLINE</a:t>
            </a:r>
          </a:p>
        </p:txBody>
      </p:sp>
    </p:spTree>
    <p:extLst>
      <p:ext uri="{BB962C8B-B14F-4D97-AF65-F5344CB8AC3E}">
        <p14:creationId xmlns:p14="http://schemas.microsoft.com/office/powerpoint/2010/main" val="358832520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Headline Image and Textur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2D7F05E-F062-49D5-BE22-265A47DD96A3}"/>
              </a:ext>
            </a:extLst>
          </p:cNvPr>
          <p:cNvSpPr/>
          <p:nvPr userDrawn="1"/>
        </p:nvSpPr>
        <p:spPr>
          <a:xfrm>
            <a:off x="5627445" y="345688"/>
            <a:ext cx="457200" cy="2328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3E0323C5-3ACF-4027-8D54-A31EE2ED5B73}"/>
              </a:ext>
            </a:extLst>
          </p:cNvPr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83808" y="0"/>
            <a:ext cx="6108192" cy="6858000"/>
          </a:xfrm>
          <a:prstGeom prst="rect">
            <a:avLst/>
          </a:prstGeom>
        </p:spPr>
      </p:pic>
      <p:sp>
        <p:nvSpPr>
          <p:cNvPr id="15" name="object 3">
            <a:extLst>
              <a:ext uri="{FF2B5EF4-FFF2-40B4-BE49-F238E27FC236}">
                <a16:creationId xmlns:a16="http://schemas.microsoft.com/office/drawing/2014/main" id="{8FF4AFE8-EF1E-EC41-94A2-945D069B342D}"/>
              </a:ext>
            </a:extLst>
          </p:cNvPr>
          <p:cNvSpPr/>
          <p:nvPr userDrawn="1"/>
        </p:nvSpPr>
        <p:spPr>
          <a:xfrm>
            <a:off x="6978980" y="866127"/>
            <a:ext cx="4358525" cy="521293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Picture Placeholder 16">
            <a:extLst>
              <a:ext uri="{FF2B5EF4-FFF2-40B4-BE49-F238E27FC236}">
                <a16:creationId xmlns:a16="http://schemas.microsoft.com/office/drawing/2014/main" id="{1FD83695-5C1A-4E49-9856-47C5D2D1F93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978980" y="866127"/>
            <a:ext cx="4358525" cy="521293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Add</a:t>
            </a:r>
            <a:br>
              <a:rPr lang="en-US"/>
            </a:br>
            <a:r>
              <a:rPr lang="en-US"/>
              <a:t>Photo</a:t>
            </a:r>
            <a:br>
              <a:rPr lang="en-US"/>
            </a:br>
            <a:r>
              <a:rPr lang="en-US"/>
              <a:t>Here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706529-F435-409F-B9C1-4005FA9766BA}"/>
              </a:ext>
            </a:extLst>
          </p:cNvPr>
          <p:cNvSpPr txBox="1"/>
          <p:nvPr userDrawn="1"/>
        </p:nvSpPr>
        <p:spPr>
          <a:xfrm>
            <a:off x="11015664" y="6424338"/>
            <a:ext cx="571965" cy="1051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indent="0" algn="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00" b="1" i="0" u="none" strike="noStrike" kern="0" cap="none" spc="10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Arial" panose="020B0604020202020204" pitchFamily="34" charset="0"/>
              </a:rPr>
              <a:t>NEWMARK</a:t>
            </a:r>
          </a:p>
        </p:txBody>
      </p:sp>
      <p:sp>
        <p:nvSpPr>
          <p:cNvPr id="14" name="Slide Number Placeholder 6">
            <a:extLst>
              <a:ext uri="{FF2B5EF4-FFF2-40B4-BE49-F238E27FC236}">
                <a16:creationId xmlns:a16="http://schemas.microsoft.com/office/drawing/2014/main" id="{CBCBCC3B-C4B7-4785-82A8-5EA86FC1D6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2194" y="6425525"/>
            <a:ext cx="209202" cy="105158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6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7E71D787-9731-4F43-9DD8-A7CC5AD22B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D0E557D9-92D1-4B0A-A991-0ABF09FBDD6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1913" y="887970"/>
            <a:ext cx="5166360" cy="78638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 b="0" i="0">
                <a:solidFill>
                  <a:schemeClr val="tx1"/>
                </a:solidFill>
                <a:latin typeface="+mj-lt"/>
                <a:ea typeface="Baskerville Display PT" panose="02030602080406020203" pitchFamily="18" charset="77"/>
              </a:defRPr>
            </a:lvl1pPr>
          </a:lstStyle>
          <a:p>
            <a:r>
              <a:rPr lang="en-US"/>
              <a:t>Two-Line Headline</a:t>
            </a:r>
            <a:br>
              <a:rPr lang="en-US"/>
            </a:br>
            <a:r>
              <a:rPr lang="en-US"/>
              <a:t>With Image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4FE42C8E-C563-4064-B545-BBFED2AA057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61963" y="2120900"/>
            <a:ext cx="5166360" cy="3944938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FB35E93-22C0-4649-9962-AA64ED0F33D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913" y="578578"/>
            <a:ext cx="5166360" cy="291636"/>
          </a:xfrm>
          <a:prstGeom prst="rect">
            <a:avLst/>
          </a:prstGeom>
        </p:spPr>
        <p:txBody>
          <a:bodyPr lIns="0" tIns="45720" bIns="45720">
            <a:noAutofit/>
          </a:bodyPr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800" b="1" i="0" cap="all" spc="1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SUBHEADLINE</a:t>
            </a:r>
          </a:p>
        </p:txBody>
      </p:sp>
    </p:spTree>
    <p:extLst>
      <p:ext uri="{BB962C8B-B14F-4D97-AF65-F5344CB8AC3E}">
        <p14:creationId xmlns:p14="http://schemas.microsoft.com/office/powerpoint/2010/main" val="2107112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FFFE54-B797-F24D-9729-AA58C201A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D1EFB-4F90-4747-AAEB-CBD28A170C05}" type="datetimeFigureOut">
              <a:rPr lang="en-US" smtClean="0"/>
              <a:t>12/9/2020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432CC9-7F78-8A4A-AB60-2D0AF1CF9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00A757-B74B-E446-BCB7-C04E0CB0E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5EF1A-7D53-E244-9B3F-506C8C6B2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01970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Headline Image and Textur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7ACE452-8253-4A7A-B7CB-AA559486C4FA}"/>
              </a:ext>
            </a:extLst>
          </p:cNvPr>
          <p:cNvSpPr/>
          <p:nvPr userDrawn="1"/>
        </p:nvSpPr>
        <p:spPr>
          <a:xfrm>
            <a:off x="5627445" y="345688"/>
            <a:ext cx="457200" cy="2328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1C430196-448E-5340-B48B-D0710349F5DC}"/>
              </a:ext>
            </a:extLst>
          </p:cNvPr>
          <p:cNvSpPr/>
          <p:nvPr userDrawn="1"/>
        </p:nvSpPr>
        <p:spPr>
          <a:xfrm>
            <a:off x="6083808" y="0"/>
            <a:ext cx="6108192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3">
            <a:extLst>
              <a:ext uri="{FF2B5EF4-FFF2-40B4-BE49-F238E27FC236}">
                <a16:creationId xmlns:a16="http://schemas.microsoft.com/office/drawing/2014/main" id="{8FF4AFE8-EF1E-EC41-94A2-945D069B342D}"/>
              </a:ext>
            </a:extLst>
          </p:cNvPr>
          <p:cNvSpPr/>
          <p:nvPr userDrawn="1"/>
        </p:nvSpPr>
        <p:spPr>
          <a:xfrm>
            <a:off x="6978980" y="866127"/>
            <a:ext cx="4358525" cy="521293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Picture Placeholder 16">
            <a:extLst>
              <a:ext uri="{FF2B5EF4-FFF2-40B4-BE49-F238E27FC236}">
                <a16:creationId xmlns:a16="http://schemas.microsoft.com/office/drawing/2014/main" id="{1FD83695-5C1A-4E49-9856-47C5D2D1F93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978980" y="866127"/>
            <a:ext cx="4358525" cy="521293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Add</a:t>
            </a:r>
            <a:br>
              <a:rPr lang="en-US"/>
            </a:br>
            <a:r>
              <a:rPr lang="en-US"/>
              <a:t>Photo</a:t>
            </a:r>
            <a:br>
              <a:rPr lang="en-US"/>
            </a:br>
            <a:r>
              <a:rPr lang="en-US"/>
              <a:t>Here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C41995F-8B5E-4B13-92A5-5F602572F6DC}"/>
              </a:ext>
            </a:extLst>
          </p:cNvPr>
          <p:cNvSpPr txBox="1"/>
          <p:nvPr userDrawn="1"/>
        </p:nvSpPr>
        <p:spPr>
          <a:xfrm>
            <a:off x="11015664" y="6424338"/>
            <a:ext cx="571965" cy="1051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indent="0" algn="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00" b="1" i="0" u="none" strike="noStrike" kern="0" cap="none" spc="10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Arial" panose="020B0604020202020204" pitchFamily="34" charset="0"/>
              </a:rPr>
              <a:t>NEWMARK</a:t>
            </a:r>
          </a:p>
        </p:txBody>
      </p:sp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BA42F44E-A5DB-44CB-A000-053ACE7FD2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2194" y="6425525"/>
            <a:ext cx="209202" cy="105158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6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7E71D787-9731-4F43-9DD8-A7CC5AD22B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89D7E366-F291-4025-B28E-863B44F5141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1913" y="887970"/>
            <a:ext cx="5166360" cy="78638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 b="0" i="0">
                <a:solidFill>
                  <a:schemeClr val="tx1"/>
                </a:solidFill>
                <a:latin typeface="+mj-lt"/>
                <a:ea typeface="Baskerville Display PT" panose="02030602080406020203" pitchFamily="18" charset="77"/>
              </a:defRPr>
            </a:lvl1pPr>
          </a:lstStyle>
          <a:p>
            <a:r>
              <a:rPr lang="en-US"/>
              <a:t>Two-Line Headline</a:t>
            </a:r>
            <a:br>
              <a:rPr lang="en-US"/>
            </a:br>
            <a:r>
              <a:rPr lang="en-US"/>
              <a:t>With Image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6318A97A-0167-4875-95AB-CA4D41995CE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61963" y="2120900"/>
            <a:ext cx="5166360" cy="3944938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E95341B1-FB1B-49EC-98DE-EC354B873B1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913" y="578578"/>
            <a:ext cx="5166360" cy="291636"/>
          </a:xfrm>
          <a:prstGeom prst="rect">
            <a:avLst/>
          </a:prstGeom>
        </p:spPr>
        <p:txBody>
          <a:bodyPr lIns="0" tIns="45720" bIns="45720">
            <a:noAutofit/>
          </a:bodyPr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800" b="1" i="0" cap="all" spc="1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SUBHEADLINE</a:t>
            </a:r>
          </a:p>
        </p:txBody>
      </p:sp>
    </p:spTree>
    <p:extLst>
      <p:ext uri="{BB962C8B-B14F-4D97-AF65-F5344CB8AC3E}">
        <p14:creationId xmlns:p14="http://schemas.microsoft.com/office/powerpoint/2010/main" val="41718391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60FA16A-15E6-4945-B3EE-61F23BA30769}"/>
              </a:ext>
            </a:extLst>
          </p:cNvPr>
          <p:cNvSpPr/>
          <p:nvPr userDrawn="1"/>
        </p:nvSpPr>
        <p:spPr>
          <a:xfrm>
            <a:off x="6093305" y="345688"/>
            <a:ext cx="457200" cy="2328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tall glass building&#10;&#10;Description automatically generated">
            <a:extLst>
              <a:ext uri="{FF2B5EF4-FFF2-40B4-BE49-F238E27FC236}">
                <a16:creationId xmlns:a16="http://schemas.microsoft.com/office/drawing/2014/main" id="{98292232-AFA9-46EC-B83E-59E69F77FC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9" name="Picture Placeholder 16">
            <a:extLst>
              <a:ext uri="{FF2B5EF4-FFF2-40B4-BE49-F238E27FC236}">
                <a16:creationId xmlns:a16="http://schemas.microsoft.com/office/drawing/2014/main" id="{BC9EED52-2816-EF4F-A133-59AFB9C3C65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6101877" cy="685800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Add</a:t>
            </a:r>
            <a:br>
              <a:rPr lang="en-US"/>
            </a:br>
            <a:r>
              <a:rPr lang="en-US"/>
              <a:t>Photo</a:t>
            </a:r>
            <a:br>
              <a:rPr lang="en-US"/>
            </a:br>
            <a:r>
              <a:rPr lang="en-US"/>
              <a:t>Here</a:t>
            </a:r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949DA973-18A4-4799-A9CD-AF7CED3E07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2194" y="6425525"/>
            <a:ext cx="209202" cy="105158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6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7E71D787-9731-4F43-9DD8-A7CC5AD22B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2CA85F0D-D6C4-4315-BA3C-48ACE803E57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50505" y="887970"/>
            <a:ext cx="5168364" cy="78638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 b="0" i="0">
                <a:solidFill>
                  <a:schemeClr val="tx1"/>
                </a:solidFill>
                <a:latin typeface="+mj-lt"/>
                <a:ea typeface="Baskerville Display PT" panose="02030602080406020203" pitchFamily="18" charset="77"/>
              </a:defRPr>
            </a:lvl1pPr>
          </a:lstStyle>
          <a:p>
            <a:pPr lvl="0"/>
            <a:r>
              <a:rPr lang="en-US"/>
              <a:t>Text + Image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7AFE7F30-F742-461F-ABCA-14BE8C454F1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50505" y="578578"/>
            <a:ext cx="5168364" cy="291636"/>
          </a:xfrm>
          <a:prstGeom prst="rect">
            <a:avLst/>
          </a:prstGeom>
        </p:spPr>
        <p:txBody>
          <a:bodyPr lIns="0" tIns="45720" bIns="45720">
            <a:noAutofit/>
          </a:bodyPr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800" b="1" i="0" cap="all" spc="1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SUBHEADLINE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8C7A3E2F-40AD-46B9-BE11-9B73440B531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550505" y="1709928"/>
            <a:ext cx="5168364" cy="3944938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0871783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F5AB94C-5405-4DC6-AA8F-CDDF52DDD0AB}"/>
              </a:ext>
            </a:extLst>
          </p:cNvPr>
          <p:cNvSpPr/>
          <p:nvPr userDrawn="1"/>
        </p:nvSpPr>
        <p:spPr>
          <a:xfrm>
            <a:off x="6093305" y="345688"/>
            <a:ext cx="457200" cy="2328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lue umbrella&#10;&#10;Description automatically generated">
            <a:extLst>
              <a:ext uri="{FF2B5EF4-FFF2-40B4-BE49-F238E27FC236}">
                <a16:creationId xmlns:a16="http://schemas.microsoft.com/office/drawing/2014/main" id="{FBB4F899-135B-4EEA-9E4B-FFFAD45135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22" name="Picture Placeholder 16">
            <a:extLst>
              <a:ext uri="{FF2B5EF4-FFF2-40B4-BE49-F238E27FC236}">
                <a16:creationId xmlns:a16="http://schemas.microsoft.com/office/drawing/2014/main" id="{3D07FAB4-684E-9D4C-B02B-CB7B59D370B2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0" y="0"/>
            <a:ext cx="6101877" cy="6858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Add</a:t>
            </a:r>
            <a:br>
              <a:rPr lang="en-US"/>
            </a:br>
            <a:r>
              <a:rPr lang="en-US"/>
              <a:t>Photo</a:t>
            </a:r>
            <a:br>
              <a:rPr lang="en-US"/>
            </a:br>
            <a:r>
              <a:rPr lang="en-US"/>
              <a:t>Here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65DBDB0-E46D-884E-B406-02585348E57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514426" y="2023764"/>
            <a:ext cx="914400" cy="914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0467F2AE-8555-864B-A067-A7B494398F2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387846" y="2023763"/>
            <a:ext cx="914400" cy="914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1058EFD2-DED1-B64D-80F4-9015A783445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0261265" y="2023763"/>
            <a:ext cx="914400" cy="914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21" name="Slide Number Placeholder 6">
            <a:extLst>
              <a:ext uri="{FF2B5EF4-FFF2-40B4-BE49-F238E27FC236}">
                <a16:creationId xmlns:a16="http://schemas.microsoft.com/office/drawing/2014/main" id="{3C0952DB-B880-48ED-AA40-6612B7969E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2194" y="6425525"/>
            <a:ext cx="209202" cy="105158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6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7E71D787-9731-4F43-9DD8-A7CC5AD22B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BA2FE85-320A-410D-8AA6-3EE01BE2A53B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591749" y="3029995"/>
            <a:ext cx="1147763" cy="524695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35D7B008-25C7-4ECF-8DC7-6112CDFF5D09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465169" y="3029995"/>
            <a:ext cx="1147763" cy="524695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4700E342-2440-4BAC-8425-B9EC94752852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10338588" y="3029995"/>
            <a:ext cx="1147763" cy="524695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EBB0605-B667-41C7-9BE5-03050A933A2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594130" y="2962956"/>
            <a:ext cx="1371600" cy="0"/>
          </a:xfrm>
          <a:prstGeom prst="rect">
            <a:avLst/>
          </a:prstGeom>
          <a:ln w="3175">
            <a:solidFill>
              <a:schemeClr val="accent4"/>
            </a:solidFill>
          </a:ln>
        </p:spPr>
        <p:txBody>
          <a:bodyPr/>
          <a:lstStyle>
            <a:lvl1pPr>
              <a:defRPr sz="100"/>
            </a:lvl1pPr>
          </a:lstStyle>
          <a:p>
            <a:pPr lvl="0"/>
            <a:endParaRPr lang="en-US"/>
          </a:p>
        </p:txBody>
      </p:sp>
      <p:sp>
        <p:nvSpPr>
          <p:cNvPr id="35" name="Text Placeholder 9">
            <a:extLst>
              <a:ext uri="{FF2B5EF4-FFF2-40B4-BE49-F238E27FC236}">
                <a16:creationId xmlns:a16="http://schemas.microsoft.com/office/drawing/2014/main" id="{C411CCC1-AF77-4CB4-A4E3-AD4DE322A372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8467550" y="2962956"/>
            <a:ext cx="1371600" cy="0"/>
          </a:xfrm>
          <a:prstGeom prst="rect">
            <a:avLst/>
          </a:prstGeom>
          <a:ln w="3175">
            <a:solidFill>
              <a:schemeClr val="accent4"/>
            </a:solidFill>
          </a:ln>
        </p:spPr>
        <p:txBody>
          <a:bodyPr/>
          <a:lstStyle>
            <a:lvl1pPr>
              <a:defRPr sz="100"/>
            </a:lvl1pPr>
          </a:lstStyle>
          <a:p>
            <a:pPr lvl="0"/>
            <a:endParaRPr lang="en-US"/>
          </a:p>
        </p:txBody>
      </p:sp>
      <p:sp>
        <p:nvSpPr>
          <p:cNvPr id="36" name="Text Placeholder 9">
            <a:extLst>
              <a:ext uri="{FF2B5EF4-FFF2-40B4-BE49-F238E27FC236}">
                <a16:creationId xmlns:a16="http://schemas.microsoft.com/office/drawing/2014/main" id="{BE6E583A-7942-4C84-B23B-6534CAD3A151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10340969" y="2962956"/>
            <a:ext cx="1371600" cy="0"/>
          </a:xfrm>
          <a:prstGeom prst="rect">
            <a:avLst/>
          </a:prstGeom>
          <a:ln w="3175">
            <a:solidFill>
              <a:schemeClr val="accent4"/>
            </a:solidFill>
          </a:ln>
        </p:spPr>
        <p:txBody>
          <a:bodyPr/>
          <a:lstStyle>
            <a:lvl1pPr>
              <a:defRPr sz="100"/>
            </a:lvl1pPr>
          </a:lstStyle>
          <a:p>
            <a:pPr lvl="0"/>
            <a:endParaRPr lang="en-US"/>
          </a:p>
        </p:txBody>
      </p:sp>
      <p:sp>
        <p:nvSpPr>
          <p:cNvPr id="37" name="Picture Placeholder 3">
            <a:extLst>
              <a:ext uri="{FF2B5EF4-FFF2-40B4-BE49-F238E27FC236}">
                <a16:creationId xmlns:a16="http://schemas.microsoft.com/office/drawing/2014/main" id="{89976571-57CA-4527-B46D-BA3D8E023376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6514426" y="4075713"/>
            <a:ext cx="914400" cy="914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38" name="Picture Placeholder 3">
            <a:extLst>
              <a:ext uri="{FF2B5EF4-FFF2-40B4-BE49-F238E27FC236}">
                <a16:creationId xmlns:a16="http://schemas.microsoft.com/office/drawing/2014/main" id="{139335CA-4BFE-4222-81CC-C7B42148F918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8387846" y="4075713"/>
            <a:ext cx="914400" cy="914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39" name="Picture Placeholder 3">
            <a:extLst>
              <a:ext uri="{FF2B5EF4-FFF2-40B4-BE49-F238E27FC236}">
                <a16:creationId xmlns:a16="http://schemas.microsoft.com/office/drawing/2014/main" id="{C58C4405-49FF-4940-9433-332FCA867264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10261265" y="4075713"/>
            <a:ext cx="914400" cy="9144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1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Icon</a:t>
            </a:r>
          </a:p>
        </p:txBody>
      </p:sp>
      <p:sp>
        <p:nvSpPr>
          <p:cNvPr id="40" name="Text Placeholder 7">
            <a:extLst>
              <a:ext uri="{FF2B5EF4-FFF2-40B4-BE49-F238E27FC236}">
                <a16:creationId xmlns:a16="http://schemas.microsoft.com/office/drawing/2014/main" id="{87F24600-2AAD-4440-BE12-4C47C4F29E1E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6591749" y="5081945"/>
            <a:ext cx="1147763" cy="524695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7">
            <a:extLst>
              <a:ext uri="{FF2B5EF4-FFF2-40B4-BE49-F238E27FC236}">
                <a16:creationId xmlns:a16="http://schemas.microsoft.com/office/drawing/2014/main" id="{D35467FB-B929-44DE-952A-5D09089DEB80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8465169" y="5081945"/>
            <a:ext cx="1147763" cy="524695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7">
            <a:extLst>
              <a:ext uri="{FF2B5EF4-FFF2-40B4-BE49-F238E27FC236}">
                <a16:creationId xmlns:a16="http://schemas.microsoft.com/office/drawing/2014/main" id="{3B2B09B5-7351-4E08-9A7F-17CB7006E2F4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10338588" y="5081945"/>
            <a:ext cx="1147763" cy="524695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Text Placeholder 9">
            <a:extLst>
              <a:ext uri="{FF2B5EF4-FFF2-40B4-BE49-F238E27FC236}">
                <a16:creationId xmlns:a16="http://schemas.microsoft.com/office/drawing/2014/main" id="{64D235BB-1BCA-4FE9-B1B7-C0AE9C16CB91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6594130" y="5014906"/>
            <a:ext cx="1371600" cy="0"/>
          </a:xfrm>
          <a:prstGeom prst="rect">
            <a:avLst/>
          </a:prstGeom>
          <a:ln w="3175">
            <a:solidFill>
              <a:schemeClr val="accent4"/>
            </a:solidFill>
          </a:ln>
        </p:spPr>
        <p:txBody>
          <a:bodyPr/>
          <a:lstStyle>
            <a:lvl1pPr>
              <a:defRPr sz="100"/>
            </a:lvl1pPr>
          </a:lstStyle>
          <a:p>
            <a:pPr lvl="0"/>
            <a:endParaRPr lang="en-US"/>
          </a:p>
        </p:txBody>
      </p:sp>
      <p:sp>
        <p:nvSpPr>
          <p:cNvPr id="44" name="Text Placeholder 9">
            <a:extLst>
              <a:ext uri="{FF2B5EF4-FFF2-40B4-BE49-F238E27FC236}">
                <a16:creationId xmlns:a16="http://schemas.microsoft.com/office/drawing/2014/main" id="{D5FCE476-249C-47C2-811C-4BBDCADBD1A4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8467550" y="5014906"/>
            <a:ext cx="1371600" cy="0"/>
          </a:xfrm>
          <a:prstGeom prst="rect">
            <a:avLst/>
          </a:prstGeom>
          <a:ln w="3175">
            <a:solidFill>
              <a:schemeClr val="accent4"/>
            </a:solidFill>
          </a:ln>
        </p:spPr>
        <p:txBody>
          <a:bodyPr/>
          <a:lstStyle>
            <a:lvl1pPr>
              <a:defRPr sz="100"/>
            </a:lvl1pPr>
          </a:lstStyle>
          <a:p>
            <a:pPr lvl="0"/>
            <a:endParaRPr lang="en-US"/>
          </a:p>
        </p:txBody>
      </p:sp>
      <p:sp>
        <p:nvSpPr>
          <p:cNvPr id="45" name="Text Placeholder 9">
            <a:extLst>
              <a:ext uri="{FF2B5EF4-FFF2-40B4-BE49-F238E27FC236}">
                <a16:creationId xmlns:a16="http://schemas.microsoft.com/office/drawing/2014/main" id="{60BEFA04-82F1-4784-95AE-57076E00A574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10340969" y="5014906"/>
            <a:ext cx="1371600" cy="0"/>
          </a:xfrm>
          <a:prstGeom prst="rect">
            <a:avLst/>
          </a:prstGeom>
          <a:ln w="3175">
            <a:solidFill>
              <a:schemeClr val="accent4"/>
            </a:solidFill>
          </a:ln>
        </p:spPr>
        <p:txBody>
          <a:bodyPr/>
          <a:lstStyle>
            <a:lvl1pPr>
              <a:defRPr sz="100"/>
            </a:lvl1pPr>
          </a:lstStyle>
          <a:p>
            <a:pPr lvl="0"/>
            <a:endParaRPr lang="en-US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F1E059E9-9817-4AA2-881F-D40AAB790CF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47104" y="887970"/>
            <a:ext cx="5166360" cy="78638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 b="0" i="0">
                <a:solidFill>
                  <a:schemeClr val="tx1"/>
                </a:solidFill>
                <a:latin typeface="+mj-lt"/>
                <a:ea typeface="Baskerville Display PT" panose="02030602080406020203" pitchFamily="18" charset="77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Business Lines Overview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02CE0336-8122-4015-ACD6-4838B26DBD4C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547104" y="578578"/>
            <a:ext cx="5166360" cy="291636"/>
          </a:xfrm>
          <a:prstGeom prst="rect">
            <a:avLst/>
          </a:prstGeom>
        </p:spPr>
        <p:txBody>
          <a:bodyPr lIns="0" tIns="45720" bIns="45720">
            <a:noAutofit/>
          </a:bodyPr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800" b="1" i="0" cap="all" spc="1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SUBHEADLINE</a:t>
            </a:r>
          </a:p>
        </p:txBody>
      </p:sp>
    </p:spTree>
    <p:extLst>
      <p:ext uri="{BB962C8B-B14F-4D97-AF65-F5344CB8AC3E}">
        <p14:creationId xmlns:p14="http://schemas.microsoft.com/office/powerpoint/2010/main" val="246507680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7D4B4FD-763A-461B-A17A-4FEE6790EA25}"/>
              </a:ext>
            </a:extLst>
          </p:cNvPr>
          <p:cNvSpPr/>
          <p:nvPr userDrawn="1"/>
        </p:nvSpPr>
        <p:spPr>
          <a:xfrm>
            <a:off x="6093305" y="345688"/>
            <a:ext cx="457200" cy="2328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window, sidewalk, city, street&#10;&#10;Description automatically generated">
            <a:extLst>
              <a:ext uri="{FF2B5EF4-FFF2-40B4-BE49-F238E27FC236}">
                <a16:creationId xmlns:a16="http://schemas.microsoft.com/office/drawing/2014/main" id="{CC3433E0-F5BD-4120-A772-F33DF23F12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6096000" cy="6774180"/>
          </a:xfrm>
          <a:prstGeom prst="rect">
            <a:avLst/>
          </a:prstGeom>
        </p:spPr>
      </p:pic>
      <p:sp>
        <p:nvSpPr>
          <p:cNvPr id="14" name="Picture Placeholder 16">
            <a:extLst>
              <a:ext uri="{FF2B5EF4-FFF2-40B4-BE49-F238E27FC236}">
                <a16:creationId xmlns:a16="http://schemas.microsoft.com/office/drawing/2014/main" id="{858A79D3-C792-6643-8F01-B4982619A7B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6101877" cy="666597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Add</a:t>
            </a:r>
            <a:br>
              <a:rPr lang="en-US"/>
            </a:br>
            <a:r>
              <a:rPr lang="en-US"/>
              <a:t>Photo</a:t>
            </a:r>
            <a:br>
              <a:rPr lang="en-US"/>
            </a:br>
            <a:r>
              <a:rPr lang="en-US"/>
              <a:t>Here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243EB0-010F-3043-89B3-7CC91716C2B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547104" y="4564744"/>
            <a:ext cx="5166360" cy="219456"/>
          </a:xfrm>
          <a:prstGeom prst="rect">
            <a:avLst/>
          </a:prstGeom>
        </p:spPr>
        <p:txBody>
          <a:bodyPr lIns="0" tIns="0" rIns="0"/>
          <a:lstStyle>
            <a:lvl1pPr marL="0" indent="0">
              <a:spcAft>
                <a:spcPts val="0"/>
              </a:spcAft>
              <a:buNone/>
              <a:defRPr sz="1100" b="0" i="1">
                <a:solidFill>
                  <a:schemeClr val="tx1"/>
                </a:solidFill>
                <a:latin typeface="+mj-lt"/>
                <a:ea typeface="Baskerville Display PT" panose="02030602080406020203" pitchFamily="18" charset="77"/>
              </a:defRPr>
            </a:lvl1pPr>
          </a:lstStyle>
          <a:p>
            <a:pPr lvl="0"/>
            <a:r>
              <a:rPr lang="en-US"/>
              <a:t>Column Header Here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DE555E43-4C9C-3B40-8088-ABE5F79AF01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547104" y="4798921"/>
            <a:ext cx="5166360" cy="1464091"/>
          </a:xfrm>
          <a:prstGeom prst="rect">
            <a:avLst/>
          </a:prstGeom>
        </p:spPr>
        <p:txBody>
          <a:bodyPr lIns="0" tIns="0" rIns="0" bIns="0" numCol="3" spcCol="548640"/>
          <a:lstStyle>
            <a:lvl1pPr marL="0" inden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defRPr sz="800" b="1" i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0">
              <a:lnSpc>
                <a:spcPct val="140000"/>
              </a:lnSpc>
              <a:defRPr/>
            </a:lvl2pPr>
            <a:lvl3pPr indent="0">
              <a:lnSpc>
                <a:spcPct val="140000"/>
              </a:lnSpc>
              <a:defRPr/>
            </a:lvl3pPr>
            <a:lvl4pPr indent="0">
              <a:lnSpc>
                <a:spcPct val="140000"/>
              </a:lnSpc>
              <a:defRPr/>
            </a:lvl4pPr>
            <a:lvl5pPr indent="0">
              <a:lnSpc>
                <a:spcPct val="140000"/>
              </a:lnSpc>
              <a:defRPr/>
            </a:lvl5pPr>
          </a:lstStyle>
          <a:p>
            <a:r>
              <a:rPr lang="en-US"/>
              <a:t>Mos </a:t>
            </a:r>
            <a:r>
              <a:rPr lang="en-US" err="1"/>
              <a:t>Sequide</a:t>
            </a:r>
            <a:r>
              <a:rPr lang="en-US"/>
              <a:t> </a:t>
            </a:r>
            <a:r>
              <a:rPr lang="en-US" err="1"/>
              <a:t>Sinturem</a:t>
            </a:r>
            <a:br>
              <a:rPr lang="en-US"/>
            </a:br>
            <a:r>
              <a:rPr lang="en-US"/>
              <a:t>Ovid Que </a:t>
            </a:r>
            <a:r>
              <a:rPr lang="en-US" err="1"/>
              <a:t>Voluptatas</a:t>
            </a:r>
            <a:br>
              <a:rPr lang="en-US"/>
            </a:br>
            <a:r>
              <a:rPr lang="en-US"/>
              <a:t>Mos </a:t>
            </a:r>
            <a:r>
              <a:rPr lang="en-US" err="1"/>
              <a:t>Sequide</a:t>
            </a:r>
            <a:r>
              <a:rPr lang="en-US"/>
              <a:t> </a:t>
            </a:r>
            <a:r>
              <a:rPr lang="en-US" err="1"/>
              <a:t>Sinturem</a:t>
            </a:r>
            <a:r>
              <a:rPr lang="en-US"/>
              <a:t> </a:t>
            </a:r>
            <a:br>
              <a:rPr lang="en-US"/>
            </a:br>
            <a:r>
              <a:rPr lang="en-US"/>
              <a:t>Ovid Que </a:t>
            </a:r>
            <a:r>
              <a:rPr lang="en-US" err="1"/>
              <a:t>Voluptatas</a:t>
            </a:r>
            <a:br>
              <a:rPr lang="en-US"/>
            </a:br>
            <a:r>
              <a:rPr lang="en-US"/>
              <a:t>Mos </a:t>
            </a:r>
            <a:r>
              <a:rPr lang="en-US" err="1"/>
              <a:t>Sequide</a:t>
            </a:r>
            <a:r>
              <a:rPr lang="en-US"/>
              <a:t> </a:t>
            </a:r>
            <a:r>
              <a:rPr lang="en-US" err="1"/>
              <a:t>Sinturem</a:t>
            </a:r>
            <a:br>
              <a:rPr lang="en-US"/>
            </a:br>
            <a:r>
              <a:rPr lang="en-US"/>
              <a:t>Ovid Que </a:t>
            </a:r>
            <a:r>
              <a:rPr lang="en-US" err="1"/>
              <a:t>Voluptatas</a:t>
            </a:r>
            <a:br>
              <a:rPr lang="en-US"/>
            </a:br>
            <a:r>
              <a:rPr lang="en-US"/>
              <a:t>Mos </a:t>
            </a:r>
            <a:r>
              <a:rPr lang="en-US" err="1"/>
              <a:t>Sequide</a:t>
            </a:r>
            <a:r>
              <a:rPr lang="en-US"/>
              <a:t> </a:t>
            </a:r>
            <a:r>
              <a:rPr lang="en-US" err="1"/>
              <a:t>Sinturem</a:t>
            </a:r>
            <a:br>
              <a:rPr lang="en-US"/>
            </a:br>
            <a:r>
              <a:rPr lang="en-US"/>
              <a:t>Ovid Que </a:t>
            </a:r>
            <a:r>
              <a:rPr lang="en-US" err="1"/>
              <a:t>Voluptatas</a:t>
            </a:r>
            <a:br>
              <a:rPr lang="en-US"/>
            </a:br>
            <a:r>
              <a:rPr lang="en-US"/>
              <a:t>Mos </a:t>
            </a:r>
            <a:r>
              <a:rPr lang="en-US" err="1"/>
              <a:t>Sequide</a:t>
            </a:r>
            <a:r>
              <a:rPr lang="en-US"/>
              <a:t> </a:t>
            </a:r>
            <a:r>
              <a:rPr lang="en-US" err="1"/>
              <a:t>Sinturem</a:t>
            </a:r>
            <a:r>
              <a:rPr lang="en-US"/>
              <a:t> </a:t>
            </a:r>
            <a:br>
              <a:rPr lang="en-US"/>
            </a:br>
            <a:r>
              <a:rPr lang="en-US"/>
              <a:t>Ovid Que </a:t>
            </a:r>
            <a:r>
              <a:rPr lang="en-US" err="1"/>
              <a:t>Voluptatas</a:t>
            </a:r>
            <a:br>
              <a:rPr lang="en-US"/>
            </a:br>
            <a:r>
              <a:rPr lang="en-US"/>
              <a:t>Mos </a:t>
            </a:r>
            <a:r>
              <a:rPr lang="en-US" err="1"/>
              <a:t>Sequide</a:t>
            </a:r>
            <a:r>
              <a:rPr lang="en-US"/>
              <a:t> </a:t>
            </a:r>
            <a:r>
              <a:rPr lang="en-US" err="1"/>
              <a:t>Sinturem</a:t>
            </a:r>
            <a:br>
              <a:rPr lang="en-US"/>
            </a:br>
            <a:r>
              <a:rPr lang="en-US"/>
              <a:t>Ovid Que </a:t>
            </a:r>
            <a:r>
              <a:rPr lang="en-US" err="1"/>
              <a:t>Voluptatas</a:t>
            </a:r>
            <a:br>
              <a:rPr lang="en-US"/>
            </a:br>
            <a:r>
              <a:rPr lang="en-US"/>
              <a:t>Mos </a:t>
            </a:r>
            <a:r>
              <a:rPr lang="en-US" err="1"/>
              <a:t>Sequide</a:t>
            </a:r>
            <a:r>
              <a:rPr lang="en-US"/>
              <a:t> </a:t>
            </a:r>
            <a:r>
              <a:rPr lang="en-US" err="1"/>
              <a:t>Sinturem</a:t>
            </a:r>
            <a:br>
              <a:rPr lang="en-US"/>
            </a:br>
            <a:r>
              <a:rPr lang="en-US"/>
              <a:t>Ovid Que </a:t>
            </a:r>
            <a:r>
              <a:rPr lang="en-US" err="1"/>
              <a:t>Voluptatas</a:t>
            </a:r>
            <a:br>
              <a:rPr lang="en-US"/>
            </a:br>
            <a:r>
              <a:rPr lang="en-US"/>
              <a:t>Mos </a:t>
            </a:r>
            <a:r>
              <a:rPr lang="en-US" err="1"/>
              <a:t>Sequide</a:t>
            </a:r>
            <a:r>
              <a:rPr lang="en-US"/>
              <a:t> </a:t>
            </a:r>
            <a:r>
              <a:rPr lang="en-US" err="1"/>
              <a:t>Sinturem</a:t>
            </a:r>
            <a:r>
              <a:rPr lang="en-US"/>
              <a:t> </a:t>
            </a:r>
            <a:br>
              <a:rPr lang="en-US"/>
            </a:br>
            <a:r>
              <a:rPr lang="en-US"/>
              <a:t>Ovid Que </a:t>
            </a:r>
            <a:r>
              <a:rPr lang="en-US" err="1"/>
              <a:t>Voluptatas</a:t>
            </a:r>
            <a:br>
              <a:rPr lang="en-US"/>
            </a:br>
            <a:r>
              <a:rPr lang="en-US"/>
              <a:t>Mos </a:t>
            </a:r>
            <a:r>
              <a:rPr lang="en-US" err="1"/>
              <a:t>Sequide</a:t>
            </a:r>
            <a:r>
              <a:rPr lang="en-US"/>
              <a:t> </a:t>
            </a:r>
            <a:r>
              <a:rPr lang="en-US" err="1"/>
              <a:t>Sinturem</a:t>
            </a:r>
            <a:br>
              <a:rPr lang="en-US"/>
            </a:br>
            <a:r>
              <a:rPr lang="en-US"/>
              <a:t>Ovid Que </a:t>
            </a:r>
            <a:r>
              <a:rPr lang="en-US" err="1"/>
              <a:t>Voluptatas</a:t>
            </a:r>
            <a:endParaRPr lang="en-US"/>
          </a:p>
        </p:txBody>
      </p:sp>
      <p:sp>
        <p:nvSpPr>
          <p:cNvPr id="12" name="object 3">
            <a:extLst>
              <a:ext uri="{FF2B5EF4-FFF2-40B4-BE49-F238E27FC236}">
                <a16:creationId xmlns:a16="http://schemas.microsoft.com/office/drawing/2014/main" id="{3D0BED0D-2A79-A140-825C-F8DAA371484D}"/>
              </a:ext>
            </a:extLst>
          </p:cNvPr>
          <p:cNvSpPr/>
          <p:nvPr userDrawn="1"/>
        </p:nvSpPr>
        <p:spPr>
          <a:xfrm flipV="1">
            <a:off x="6547104" y="4443946"/>
            <a:ext cx="5184648" cy="45719"/>
          </a:xfrm>
          <a:custGeom>
            <a:avLst/>
            <a:gdLst/>
            <a:ahLst/>
            <a:cxnLst/>
            <a:rect l="l" t="t" r="r" b="b"/>
            <a:pathLst>
              <a:path w="11268710">
                <a:moveTo>
                  <a:pt x="0" y="0"/>
                </a:moveTo>
                <a:lnTo>
                  <a:pt x="11268684" y="0"/>
                </a:lnTo>
              </a:path>
            </a:pathLst>
          </a:custGeom>
          <a:ln w="3175">
            <a:solidFill>
              <a:schemeClr val="accent4"/>
            </a:solidFill>
          </a:ln>
        </p:spPr>
        <p:txBody>
          <a:bodyPr wrap="square" lIns="0" tIns="0" rIns="0" bIns="0" rtlCol="0"/>
          <a:lstStyle/>
          <a:p>
            <a:endParaRPr sz="100"/>
          </a:p>
        </p:txBody>
      </p:sp>
      <p:sp>
        <p:nvSpPr>
          <p:cNvPr id="18" name="Slide Number Placeholder 6">
            <a:extLst>
              <a:ext uri="{FF2B5EF4-FFF2-40B4-BE49-F238E27FC236}">
                <a16:creationId xmlns:a16="http://schemas.microsoft.com/office/drawing/2014/main" id="{9CC295AD-A0A7-4FB9-A5E6-6BD63943B4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2194" y="6425525"/>
            <a:ext cx="209202" cy="105158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6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7E71D787-9731-4F43-9DD8-A7CC5AD22B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52F54C8-1512-4E35-9493-A3B89D8A08E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47104" y="887970"/>
            <a:ext cx="5166360" cy="78638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 b="0" i="0">
                <a:solidFill>
                  <a:schemeClr val="tx1"/>
                </a:solidFill>
                <a:latin typeface="+mj-lt"/>
                <a:ea typeface="Baskerville Display PT" panose="02030602080406020203" pitchFamily="18" charset="77"/>
              </a:defRPr>
            </a:lvl1pPr>
          </a:lstStyle>
          <a:p>
            <a:pPr lvl="0"/>
            <a:r>
              <a:rPr lang="en-US"/>
              <a:t>Section Slide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DEFE003E-C9C3-4503-B634-4BD48CCD4F3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547104" y="1709928"/>
            <a:ext cx="5166360" cy="2504303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object 5">
            <a:extLst>
              <a:ext uri="{FF2B5EF4-FFF2-40B4-BE49-F238E27FC236}">
                <a16:creationId xmlns:a16="http://schemas.microsoft.com/office/drawing/2014/main" id="{40B615C4-AC4D-4334-8756-011398E9509F}"/>
              </a:ext>
            </a:extLst>
          </p:cNvPr>
          <p:cNvSpPr/>
          <p:nvPr userDrawn="1"/>
        </p:nvSpPr>
        <p:spPr>
          <a:xfrm>
            <a:off x="-12192" y="6669656"/>
            <a:ext cx="12216384" cy="188344"/>
          </a:xfrm>
          <a:custGeom>
            <a:avLst/>
            <a:gdLst/>
            <a:ahLst/>
            <a:cxnLst/>
            <a:rect l="l" t="t" r="r" b="b"/>
            <a:pathLst>
              <a:path w="12192000" h="159384">
                <a:moveTo>
                  <a:pt x="0" y="159130"/>
                </a:moveTo>
                <a:lnTo>
                  <a:pt x="12191695" y="159130"/>
                </a:lnTo>
                <a:lnTo>
                  <a:pt x="12191695" y="0"/>
                </a:lnTo>
                <a:lnTo>
                  <a:pt x="0" y="0"/>
                </a:lnTo>
                <a:lnTo>
                  <a:pt x="0" y="15913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93DD7983-3E7E-4EA5-A796-7B48D036669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47104" y="578578"/>
            <a:ext cx="5166360" cy="291636"/>
          </a:xfrm>
          <a:prstGeom prst="rect">
            <a:avLst/>
          </a:prstGeom>
        </p:spPr>
        <p:txBody>
          <a:bodyPr lIns="0" tIns="45720" bIns="45720">
            <a:noAutofit/>
          </a:bodyPr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800" b="1" i="0" cap="all" spc="1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SUBHEADLINE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5DAAF93A-B597-46C4-AEF0-3B27D448F2F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-12192" y="6669656"/>
            <a:ext cx="12216384" cy="188344"/>
          </a:xfrm>
          <a:prstGeom prst="rect">
            <a:avLst/>
          </a:prstGeom>
          <a:solidFill>
            <a:schemeClr val="accent4"/>
          </a:solidFill>
        </p:spPr>
        <p:txBody>
          <a:bodyPr anchor="ctr"/>
          <a:lstStyle>
            <a:lvl1pPr marL="0" indent="0" algn="ctr">
              <a:buNone/>
              <a:defRPr sz="1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79295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ase Stu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AC2E076-7744-4754-BDD9-F72DD5B081FE}"/>
              </a:ext>
            </a:extLst>
          </p:cNvPr>
          <p:cNvSpPr/>
          <p:nvPr userDrawn="1"/>
        </p:nvSpPr>
        <p:spPr>
          <a:xfrm>
            <a:off x="6093305" y="345688"/>
            <a:ext cx="457200" cy="2328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person, young, person, standing&#10;&#10;Description automatically generated">
            <a:extLst>
              <a:ext uri="{FF2B5EF4-FFF2-40B4-BE49-F238E27FC236}">
                <a16:creationId xmlns:a16="http://schemas.microsoft.com/office/drawing/2014/main" id="{9CC4956F-0254-4CD0-9B2C-DDEF019908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10" name="Picture Placeholder 16">
            <a:extLst>
              <a:ext uri="{FF2B5EF4-FFF2-40B4-BE49-F238E27FC236}">
                <a16:creationId xmlns:a16="http://schemas.microsoft.com/office/drawing/2014/main" id="{86C524FA-A36B-DC43-84B2-E17EFB4C5AB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6099048" cy="666597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Add</a:t>
            </a:r>
            <a:br>
              <a:rPr lang="en-US"/>
            </a:br>
            <a:r>
              <a:rPr lang="en-US"/>
              <a:t>Photo</a:t>
            </a:r>
            <a:br>
              <a:rPr lang="en-US"/>
            </a:br>
            <a:r>
              <a:rPr lang="en-US"/>
              <a:t>Here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C0259969-7DD1-4F27-903F-9BFFF7B055C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547104" y="887970"/>
            <a:ext cx="5166360" cy="78638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 b="0" i="0">
                <a:solidFill>
                  <a:schemeClr val="tx1"/>
                </a:solidFill>
                <a:latin typeface="+mj-lt"/>
                <a:ea typeface="Baskerville Display PT" panose="02030602080406020203" pitchFamily="18" charset="77"/>
              </a:defRPr>
            </a:lvl1pPr>
          </a:lstStyle>
          <a:p>
            <a:pPr lvl="0"/>
            <a:r>
              <a:rPr lang="en-US"/>
              <a:t>Case Study Slide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005E8B83-9B64-476A-A6FF-3F173201DD9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547103" y="1709928"/>
            <a:ext cx="3028425" cy="4479701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0" name="Text Placeholder 4">
            <a:extLst>
              <a:ext uri="{FF2B5EF4-FFF2-40B4-BE49-F238E27FC236}">
                <a16:creationId xmlns:a16="http://schemas.microsoft.com/office/drawing/2014/main" id="{3255A898-F368-EF4C-B79F-B03E0A6EBB59}"/>
              </a:ext>
            </a:extLst>
          </p:cNvPr>
          <p:cNvSpPr>
            <a:spLocks noGrp="1"/>
          </p:cNvSpPr>
          <p:nvPr>
            <p:ph type="body" sz="quarter" idx="94" hasCustomPrompt="1"/>
          </p:nvPr>
        </p:nvSpPr>
        <p:spPr>
          <a:xfrm>
            <a:off x="9774651" y="1746813"/>
            <a:ext cx="1910585" cy="138505"/>
          </a:xfrm>
          <a:prstGeom prst="rect">
            <a:avLst/>
          </a:prstGeom>
        </p:spPr>
        <p:txBody>
          <a:bodyPr lIns="0" tIns="0" rIns="0"/>
          <a:lstStyle>
            <a:lvl1pPr marL="0" indent="0">
              <a:spcAft>
                <a:spcPts val="0"/>
              </a:spcAft>
              <a:buNone/>
              <a:defRPr sz="800" b="1" i="0">
                <a:solidFill>
                  <a:schemeClr val="accent4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Transaction Title</a:t>
            </a:r>
          </a:p>
        </p:txBody>
      </p:sp>
      <p:sp>
        <p:nvSpPr>
          <p:cNvPr id="41" name="Text Placeholder 4">
            <a:extLst>
              <a:ext uri="{FF2B5EF4-FFF2-40B4-BE49-F238E27FC236}">
                <a16:creationId xmlns:a16="http://schemas.microsoft.com/office/drawing/2014/main" id="{4682E88D-2D47-254E-BD8E-5E8ADF278DC8}"/>
              </a:ext>
            </a:extLst>
          </p:cNvPr>
          <p:cNvSpPr>
            <a:spLocks noGrp="1"/>
          </p:cNvSpPr>
          <p:nvPr>
            <p:ph type="body" sz="quarter" idx="95" hasCustomPrompt="1"/>
          </p:nvPr>
        </p:nvSpPr>
        <p:spPr>
          <a:xfrm>
            <a:off x="9774651" y="1904800"/>
            <a:ext cx="1910585" cy="145094"/>
          </a:xfrm>
          <a:prstGeom prst="rect">
            <a:avLst/>
          </a:prstGeom>
        </p:spPr>
        <p:txBody>
          <a:bodyPr lIns="0" tIns="0" rIns="0"/>
          <a:lstStyle>
            <a:lvl1pPr marL="0" indent="0">
              <a:spcAft>
                <a:spcPts val="0"/>
              </a:spcAft>
              <a:buNone/>
              <a:defRPr sz="8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Type of Portfolio</a:t>
            </a:r>
          </a:p>
        </p:txBody>
      </p:sp>
      <p:sp>
        <p:nvSpPr>
          <p:cNvPr id="42" name="Text Placeholder 4">
            <a:extLst>
              <a:ext uri="{FF2B5EF4-FFF2-40B4-BE49-F238E27FC236}">
                <a16:creationId xmlns:a16="http://schemas.microsoft.com/office/drawing/2014/main" id="{FF8409EB-B6E6-194F-8AAA-5E039D70CB94}"/>
              </a:ext>
            </a:extLst>
          </p:cNvPr>
          <p:cNvSpPr>
            <a:spLocks noGrp="1"/>
          </p:cNvSpPr>
          <p:nvPr>
            <p:ph type="body" sz="quarter" idx="96" hasCustomPrompt="1"/>
          </p:nvPr>
        </p:nvSpPr>
        <p:spPr>
          <a:xfrm>
            <a:off x="9774651" y="2056219"/>
            <a:ext cx="1910585" cy="13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800" spc="-15">
                <a:solidFill>
                  <a:srgbClr val="010202"/>
                </a:solidFill>
                <a:latin typeface="Arial"/>
                <a:cs typeface="Arial"/>
              </a:rPr>
              <a:t>City, State</a:t>
            </a:r>
          </a:p>
        </p:txBody>
      </p:sp>
      <p:sp>
        <p:nvSpPr>
          <p:cNvPr id="43" name="object 7">
            <a:extLst>
              <a:ext uri="{FF2B5EF4-FFF2-40B4-BE49-F238E27FC236}">
                <a16:creationId xmlns:a16="http://schemas.microsoft.com/office/drawing/2014/main" id="{ECC33192-DC91-4C4B-A5CF-020BB999F7A7}"/>
              </a:ext>
            </a:extLst>
          </p:cNvPr>
          <p:cNvSpPr/>
          <p:nvPr userDrawn="1"/>
        </p:nvSpPr>
        <p:spPr>
          <a:xfrm>
            <a:off x="9774651" y="2050102"/>
            <a:ext cx="1910585" cy="45719"/>
          </a:xfrm>
          <a:custGeom>
            <a:avLst/>
            <a:gdLst/>
            <a:ahLst/>
            <a:cxnLst/>
            <a:rect l="l" t="t" r="r" b="b"/>
            <a:pathLst>
              <a:path w="5092700">
                <a:moveTo>
                  <a:pt x="0" y="0"/>
                </a:moveTo>
                <a:lnTo>
                  <a:pt x="5092204" y="0"/>
                </a:lnTo>
              </a:path>
            </a:pathLst>
          </a:custGeom>
          <a:ln w="3175">
            <a:solidFill>
              <a:schemeClr val="bg2"/>
            </a:solidFill>
          </a:ln>
        </p:spPr>
        <p:txBody>
          <a:bodyPr wrap="square" lIns="0" tIns="0" rIns="0" bIns="0" rtlCol="0"/>
          <a:lstStyle/>
          <a:p>
            <a:endParaRPr>
              <a:latin typeface="+mn-lt"/>
            </a:endParaRPr>
          </a:p>
        </p:txBody>
      </p:sp>
      <p:sp>
        <p:nvSpPr>
          <p:cNvPr id="44" name="Text Placeholder 4">
            <a:extLst>
              <a:ext uri="{FF2B5EF4-FFF2-40B4-BE49-F238E27FC236}">
                <a16:creationId xmlns:a16="http://schemas.microsoft.com/office/drawing/2014/main" id="{ABB17537-FDF2-CE4B-8E71-2D293903CDC5}"/>
              </a:ext>
            </a:extLst>
          </p:cNvPr>
          <p:cNvSpPr>
            <a:spLocks noGrp="1"/>
          </p:cNvSpPr>
          <p:nvPr>
            <p:ph type="body" sz="quarter" idx="97" hasCustomPrompt="1"/>
          </p:nvPr>
        </p:nvSpPr>
        <p:spPr>
          <a:xfrm>
            <a:off x="9774651" y="2206120"/>
            <a:ext cx="1910585" cy="13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800" spc="-15">
                <a:solidFill>
                  <a:srgbClr val="010202"/>
                </a:solidFill>
                <a:latin typeface="Arial"/>
                <a:cs typeface="Arial"/>
              </a:rPr>
              <a:t>000,000 SF</a:t>
            </a:r>
          </a:p>
        </p:txBody>
      </p:sp>
      <p:sp>
        <p:nvSpPr>
          <p:cNvPr id="45" name="object 7">
            <a:extLst>
              <a:ext uri="{FF2B5EF4-FFF2-40B4-BE49-F238E27FC236}">
                <a16:creationId xmlns:a16="http://schemas.microsoft.com/office/drawing/2014/main" id="{B7545128-166E-F04C-A023-CC33848D8D46}"/>
              </a:ext>
            </a:extLst>
          </p:cNvPr>
          <p:cNvSpPr/>
          <p:nvPr userDrawn="1"/>
        </p:nvSpPr>
        <p:spPr>
          <a:xfrm>
            <a:off x="9774651" y="2200003"/>
            <a:ext cx="1910585" cy="45719"/>
          </a:xfrm>
          <a:custGeom>
            <a:avLst/>
            <a:gdLst/>
            <a:ahLst/>
            <a:cxnLst/>
            <a:rect l="l" t="t" r="r" b="b"/>
            <a:pathLst>
              <a:path w="5092700">
                <a:moveTo>
                  <a:pt x="0" y="0"/>
                </a:moveTo>
                <a:lnTo>
                  <a:pt x="5092204" y="0"/>
                </a:lnTo>
              </a:path>
            </a:pathLst>
          </a:custGeom>
          <a:ln w="3175">
            <a:solidFill>
              <a:schemeClr val="bg2"/>
            </a:solidFill>
          </a:ln>
        </p:spPr>
        <p:txBody>
          <a:bodyPr wrap="square" lIns="0" tIns="0" rIns="0" bIns="0" rtlCol="0"/>
          <a:lstStyle/>
          <a:p>
            <a:endParaRPr>
              <a:latin typeface="+mn-lt"/>
            </a:endParaRPr>
          </a:p>
        </p:txBody>
      </p:sp>
      <p:sp>
        <p:nvSpPr>
          <p:cNvPr id="46" name="Text Placeholder 4">
            <a:extLst>
              <a:ext uri="{FF2B5EF4-FFF2-40B4-BE49-F238E27FC236}">
                <a16:creationId xmlns:a16="http://schemas.microsoft.com/office/drawing/2014/main" id="{C99AE64A-A1A2-A240-B6C1-6A8E075C4AB8}"/>
              </a:ext>
            </a:extLst>
          </p:cNvPr>
          <p:cNvSpPr>
            <a:spLocks noGrp="1"/>
          </p:cNvSpPr>
          <p:nvPr>
            <p:ph type="body" sz="quarter" idx="98" hasCustomPrompt="1"/>
          </p:nvPr>
        </p:nvSpPr>
        <p:spPr>
          <a:xfrm>
            <a:off x="9774651" y="2348527"/>
            <a:ext cx="1910585" cy="13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800" spc="-15">
                <a:solidFill>
                  <a:srgbClr val="010202"/>
                </a:solidFill>
                <a:latin typeface="Arial"/>
                <a:cs typeface="Arial"/>
              </a:rPr>
              <a:t>$000,000,000 sale price</a:t>
            </a:r>
          </a:p>
        </p:txBody>
      </p:sp>
      <p:sp>
        <p:nvSpPr>
          <p:cNvPr id="47" name="object 7">
            <a:extLst>
              <a:ext uri="{FF2B5EF4-FFF2-40B4-BE49-F238E27FC236}">
                <a16:creationId xmlns:a16="http://schemas.microsoft.com/office/drawing/2014/main" id="{6800117B-2B98-8B46-A37B-0A7980E9A12D}"/>
              </a:ext>
            </a:extLst>
          </p:cNvPr>
          <p:cNvSpPr/>
          <p:nvPr userDrawn="1"/>
        </p:nvSpPr>
        <p:spPr>
          <a:xfrm>
            <a:off x="9774651" y="2342410"/>
            <a:ext cx="1910585" cy="45719"/>
          </a:xfrm>
          <a:custGeom>
            <a:avLst/>
            <a:gdLst/>
            <a:ahLst/>
            <a:cxnLst/>
            <a:rect l="l" t="t" r="r" b="b"/>
            <a:pathLst>
              <a:path w="5092700">
                <a:moveTo>
                  <a:pt x="0" y="0"/>
                </a:moveTo>
                <a:lnTo>
                  <a:pt x="5092204" y="0"/>
                </a:lnTo>
              </a:path>
            </a:pathLst>
          </a:custGeom>
          <a:ln w="3175">
            <a:solidFill>
              <a:schemeClr val="bg2"/>
            </a:solidFill>
          </a:ln>
        </p:spPr>
        <p:txBody>
          <a:bodyPr wrap="square" lIns="0" tIns="0" rIns="0" bIns="0" rtlCol="0"/>
          <a:lstStyle/>
          <a:p>
            <a:endParaRPr>
              <a:latin typeface="+mn-lt"/>
            </a:endParaRPr>
          </a:p>
        </p:txBody>
      </p:sp>
      <p:sp>
        <p:nvSpPr>
          <p:cNvPr id="48" name="Text Placeholder 4">
            <a:extLst>
              <a:ext uri="{FF2B5EF4-FFF2-40B4-BE49-F238E27FC236}">
                <a16:creationId xmlns:a16="http://schemas.microsoft.com/office/drawing/2014/main" id="{13934F02-142B-C449-A785-46422DCEC832}"/>
              </a:ext>
            </a:extLst>
          </p:cNvPr>
          <p:cNvSpPr>
            <a:spLocks noGrp="1"/>
          </p:cNvSpPr>
          <p:nvPr>
            <p:ph type="body" sz="quarter" idx="99" hasCustomPrompt="1"/>
          </p:nvPr>
        </p:nvSpPr>
        <p:spPr>
          <a:xfrm>
            <a:off x="9774651" y="2498428"/>
            <a:ext cx="1910585" cy="13850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0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800" spc="-15">
                <a:solidFill>
                  <a:srgbClr val="010202"/>
                </a:solidFill>
                <a:latin typeface="Arial"/>
                <a:cs typeface="Arial"/>
              </a:rPr>
              <a:t>$000/SF</a:t>
            </a:r>
          </a:p>
        </p:txBody>
      </p:sp>
      <p:sp>
        <p:nvSpPr>
          <p:cNvPr id="49" name="object 7">
            <a:extLst>
              <a:ext uri="{FF2B5EF4-FFF2-40B4-BE49-F238E27FC236}">
                <a16:creationId xmlns:a16="http://schemas.microsoft.com/office/drawing/2014/main" id="{43EB7EA4-EC31-E744-94F2-F2D587669B37}"/>
              </a:ext>
            </a:extLst>
          </p:cNvPr>
          <p:cNvSpPr/>
          <p:nvPr userDrawn="1"/>
        </p:nvSpPr>
        <p:spPr>
          <a:xfrm>
            <a:off x="9774651" y="2492311"/>
            <a:ext cx="1910585" cy="45719"/>
          </a:xfrm>
          <a:custGeom>
            <a:avLst/>
            <a:gdLst/>
            <a:ahLst/>
            <a:cxnLst/>
            <a:rect l="l" t="t" r="r" b="b"/>
            <a:pathLst>
              <a:path w="5092700">
                <a:moveTo>
                  <a:pt x="0" y="0"/>
                </a:moveTo>
                <a:lnTo>
                  <a:pt x="5092204" y="0"/>
                </a:lnTo>
              </a:path>
            </a:pathLst>
          </a:custGeom>
          <a:ln w="3175">
            <a:solidFill>
              <a:schemeClr val="bg2"/>
            </a:solidFill>
          </a:ln>
        </p:spPr>
        <p:txBody>
          <a:bodyPr wrap="square" lIns="0" tIns="0" rIns="0" bIns="0" rtlCol="0"/>
          <a:lstStyle/>
          <a:p>
            <a:endParaRPr>
              <a:latin typeface="+mn-lt"/>
            </a:endParaRPr>
          </a:p>
        </p:txBody>
      </p:sp>
      <p:sp>
        <p:nvSpPr>
          <p:cNvPr id="21" name="Slide Number Placeholder 6">
            <a:extLst>
              <a:ext uri="{FF2B5EF4-FFF2-40B4-BE49-F238E27FC236}">
                <a16:creationId xmlns:a16="http://schemas.microsoft.com/office/drawing/2014/main" id="{A7EFE1AB-4D8F-41BF-80B5-0FAD83A009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2194" y="6425525"/>
            <a:ext cx="209202" cy="105158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6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7E71D787-9731-4F43-9DD8-A7CC5AD22B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object 5">
            <a:extLst>
              <a:ext uri="{FF2B5EF4-FFF2-40B4-BE49-F238E27FC236}">
                <a16:creationId xmlns:a16="http://schemas.microsoft.com/office/drawing/2014/main" id="{4F9C313A-05AD-4628-8870-B0A9C5CC853D}"/>
              </a:ext>
            </a:extLst>
          </p:cNvPr>
          <p:cNvSpPr/>
          <p:nvPr userDrawn="1"/>
        </p:nvSpPr>
        <p:spPr>
          <a:xfrm>
            <a:off x="-12192" y="6669656"/>
            <a:ext cx="12216384" cy="188344"/>
          </a:xfrm>
          <a:custGeom>
            <a:avLst/>
            <a:gdLst/>
            <a:ahLst/>
            <a:cxnLst/>
            <a:rect l="l" t="t" r="r" b="b"/>
            <a:pathLst>
              <a:path w="12192000" h="159384">
                <a:moveTo>
                  <a:pt x="0" y="159130"/>
                </a:moveTo>
                <a:lnTo>
                  <a:pt x="12191695" y="159130"/>
                </a:lnTo>
                <a:lnTo>
                  <a:pt x="12191695" y="0"/>
                </a:lnTo>
                <a:lnTo>
                  <a:pt x="0" y="0"/>
                </a:lnTo>
                <a:lnTo>
                  <a:pt x="0" y="15913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512185A9-E280-4618-937D-1D796A2FC96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47104" y="578578"/>
            <a:ext cx="5166360" cy="291636"/>
          </a:xfrm>
          <a:prstGeom prst="rect">
            <a:avLst/>
          </a:prstGeom>
        </p:spPr>
        <p:txBody>
          <a:bodyPr lIns="0" tIns="45720" bIns="45720">
            <a:noAutofit/>
          </a:bodyPr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800" b="1" i="0" cap="all" spc="1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SUBHEADLINE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19C32A85-A987-4A26-AF06-D8DA0D3C91F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0" y="6669656"/>
            <a:ext cx="12216384" cy="188344"/>
          </a:xfrm>
          <a:prstGeom prst="rect">
            <a:avLst/>
          </a:prstGeom>
          <a:solidFill>
            <a:schemeClr val="accent4"/>
          </a:solidFill>
        </p:spPr>
        <p:txBody>
          <a:bodyPr anchor="ctr"/>
          <a:lstStyle>
            <a:lvl1pPr marL="0" indent="0" algn="ctr">
              <a:buNone/>
              <a:defRPr sz="1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00621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Qtr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standing in front of a building&#10;&#10;Description automatically generated">
            <a:extLst>
              <a:ext uri="{FF2B5EF4-FFF2-40B4-BE49-F238E27FC236}">
                <a16:creationId xmlns:a16="http://schemas.microsoft.com/office/drawing/2014/main" id="{1C57B670-E0C0-409A-A0A7-CFB66AB513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128" y="3393678"/>
            <a:ext cx="2852928" cy="3432048"/>
          </a:xfrm>
          <a:prstGeom prst="rect">
            <a:avLst/>
          </a:prstGeom>
        </p:spPr>
      </p:pic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66DFE33C-F152-1F42-AC18-3A57EE019E9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-6030" y="3429000"/>
            <a:ext cx="2850830" cy="324065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Add</a:t>
            </a:r>
            <a:br>
              <a:rPr lang="en-US"/>
            </a:br>
            <a:r>
              <a:rPr lang="en-US"/>
              <a:t>Photo</a:t>
            </a:r>
            <a:br>
              <a:rPr lang="en-US"/>
            </a:br>
            <a:r>
              <a:rPr lang="en-US"/>
              <a:t>Here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D2583B0-7CD7-444C-88B6-E53F159412E1}"/>
              </a:ext>
            </a:extLst>
          </p:cNvPr>
          <p:cNvSpPr/>
          <p:nvPr userDrawn="1"/>
        </p:nvSpPr>
        <p:spPr>
          <a:xfrm>
            <a:off x="2844800" y="345688"/>
            <a:ext cx="457200" cy="2328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3DF77E-C184-994D-B373-CC60FC7F28D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302000" y="4818224"/>
            <a:ext cx="8439395" cy="1464091"/>
          </a:xfrm>
          <a:prstGeom prst="rect">
            <a:avLst/>
          </a:prstGeom>
        </p:spPr>
        <p:txBody>
          <a:bodyPr lIns="0" tIns="0" rIns="0" bIns="0" numCol="3" spcCol="548640">
            <a:no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defRPr sz="800" b="1" i="0">
                <a:solidFill>
                  <a:schemeClr val="accent4"/>
                </a:solidFill>
                <a:latin typeface="+mn-lt"/>
                <a:cs typeface="Arial" panose="020B0604020202020204" pitchFamily="34" charset="0"/>
              </a:defRPr>
            </a:lvl1pPr>
            <a:lvl2pPr indent="0">
              <a:lnSpc>
                <a:spcPct val="140000"/>
              </a:lnSpc>
              <a:defRPr/>
            </a:lvl2pPr>
            <a:lvl3pPr indent="0">
              <a:lnSpc>
                <a:spcPct val="140000"/>
              </a:lnSpc>
              <a:defRPr/>
            </a:lvl3pPr>
            <a:lvl4pPr indent="0">
              <a:lnSpc>
                <a:spcPct val="140000"/>
              </a:lnSpc>
              <a:defRPr/>
            </a:lvl4pPr>
            <a:lvl5pPr indent="0">
              <a:lnSpc>
                <a:spcPct val="140000"/>
              </a:lnSpc>
              <a:defRPr/>
            </a:lvl5pPr>
          </a:lstStyle>
          <a:p>
            <a:r>
              <a:rPr lang="en-US"/>
              <a:t>Mos </a:t>
            </a:r>
            <a:r>
              <a:rPr lang="en-US" err="1"/>
              <a:t>Sequide</a:t>
            </a:r>
            <a:r>
              <a:rPr lang="en-US"/>
              <a:t> </a:t>
            </a:r>
            <a:r>
              <a:rPr lang="en-US" err="1"/>
              <a:t>Sinturem</a:t>
            </a:r>
            <a:br>
              <a:rPr lang="en-US"/>
            </a:br>
            <a:r>
              <a:rPr lang="en-US"/>
              <a:t>Ovid Que </a:t>
            </a:r>
            <a:r>
              <a:rPr lang="en-US" err="1"/>
              <a:t>Voluptatas</a:t>
            </a:r>
            <a:br>
              <a:rPr lang="en-US"/>
            </a:br>
            <a:r>
              <a:rPr lang="en-US"/>
              <a:t>Mos </a:t>
            </a:r>
            <a:r>
              <a:rPr lang="en-US" err="1"/>
              <a:t>Sequide</a:t>
            </a:r>
            <a:r>
              <a:rPr lang="en-US"/>
              <a:t> </a:t>
            </a:r>
            <a:r>
              <a:rPr lang="en-US" err="1"/>
              <a:t>Sinturem</a:t>
            </a:r>
            <a:r>
              <a:rPr lang="en-US"/>
              <a:t> </a:t>
            </a:r>
            <a:br>
              <a:rPr lang="en-US"/>
            </a:br>
            <a:r>
              <a:rPr lang="en-US"/>
              <a:t>Ovid Que </a:t>
            </a:r>
            <a:r>
              <a:rPr lang="en-US" err="1"/>
              <a:t>Voluptatas</a:t>
            </a:r>
            <a:br>
              <a:rPr lang="en-US"/>
            </a:br>
            <a:r>
              <a:rPr lang="en-US"/>
              <a:t>Mos </a:t>
            </a:r>
            <a:r>
              <a:rPr lang="en-US" err="1"/>
              <a:t>Sequide</a:t>
            </a:r>
            <a:r>
              <a:rPr lang="en-US"/>
              <a:t> </a:t>
            </a:r>
            <a:r>
              <a:rPr lang="en-US" err="1"/>
              <a:t>Sinturem</a:t>
            </a:r>
            <a:br>
              <a:rPr lang="en-US"/>
            </a:br>
            <a:r>
              <a:rPr lang="en-US"/>
              <a:t>Ovid Que </a:t>
            </a:r>
            <a:r>
              <a:rPr lang="en-US" err="1"/>
              <a:t>Voluptatas</a:t>
            </a:r>
            <a:br>
              <a:rPr lang="en-US"/>
            </a:br>
            <a:r>
              <a:rPr lang="en-US"/>
              <a:t>Mos </a:t>
            </a:r>
            <a:r>
              <a:rPr lang="en-US" err="1"/>
              <a:t>Sequide</a:t>
            </a:r>
            <a:r>
              <a:rPr lang="en-US"/>
              <a:t> </a:t>
            </a:r>
            <a:r>
              <a:rPr lang="en-US" err="1"/>
              <a:t>Sinturem</a:t>
            </a:r>
            <a:br>
              <a:rPr lang="en-US"/>
            </a:br>
            <a:r>
              <a:rPr lang="en-US"/>
              <a:t>Ovid Que </a:t>
            </a:r>
            <a:r>
              <a:rPr lang="en-US" err="1"/>
              <a:t>Voluptatas</a:t>
            </a:r>
            <a:br>
              <a:rPr lang="en-US"/>
            </a:br>
            <a:r>
              <a:rPr lang="en-US"/>
              <a:t>Mos </a:t>
            </a:r>
            <a:r>
              <a:rPr lang="en-US" err="1"/>
              <a:t>Sequide</a:t>
            </a:r>
            <a:r>
              <a:rPr lang="en-US"/>
              <a:t> </a:t>
            </a:r>
            <a:r>
              <a:rPr lang="en-US" err="1"/>
              <a:t>Sinturem</a:t>
            </a:r>
            <a:r>
              <a:rPr lang="en-US"/>
              <a:t> </a:t>
            </a:r>
            <a:br>
              <a:rPr lang="en-US"/>
            </a:br>
            <a:r>
              <a:rPr lang="en-US"/>
              <a:t>Ovid Que </a:t>
            </a:r>
            <a:r>
              <a:rPr lang="en-US" err="1"/>
              <a:t>Voluptatas</a:t>
            </a:r>
            <a:br>
              <a:rPr lang="en-US"/>
            </a:br>
            <a:r>
              <a:rPr lang="en-US"/>
              <a:t>Mos </a:t>
            </a:r>
            <a:r>
              <a:rPr lang="en-US" err="1"/>
              <a:t>Sequide</a:t>
            </a:r>
            <a:r>
              <a:rPr lang="en-US"/>
              <a:t> </a:t>
            </a:r>
            <a:r>
              <a:rPr lang="en-US" err="1"/>
              <a:t>Sinturem</a:t>
            </a:r>
            <a:br>
              <a:rPr lang="en-US"/>
            </a:br>
            <a:r>
              <a:rPr lang="en-US"/>
              <a:t>Ovid Que </a:t>
            </a:r>
            <a:r>
              <a:rPr lang="en-US" err="1"/>
              <a:t>Voluptatas</a:t>
            </a:r>
            <a:br>
              <a:rPr lang="en-US"/>
            </a:br>
            <a:r>
              <a:rPr lang="en-US"/>
              <a:t>Mos </a:t>
            </a:r>
            <a:r>
              <a:rPr lang="en-US" err="1"/>
              <a:t>Sequide</a:t>
            </a:r>
            <a:r>
              <a:rPr lang="en-US"/>
              <a:t> </a:t>
            </a:r>
            <a:r>
              <a:rPr lang="en-US" err="1"/>
              <a:t>Sinturem</a:t>
            </a:r>
            <a:br>
              <a:rPr lang="en-US"/>
            </a:br>
            <a:r>
              <a:rPr lang="en-US"/>
              <a:t>Ovid Que </a:t>
            </a:r>
            <a:r>
              <a:rPr lang="en-US" err="1"/>
              <a:t>Voluptatas</a:t>
            </a:r>
            <a:br>
              <a:rPr lang="en-US"/>
            </a:br>
            <a:r>
              <a:rPr lang="en-US"/>
              <a:t>Mos </a:t>
            </a:r>
            <a:r>
              <a:rPr lang="en-US" err="1"/>
              <a:t>Sequide</a:t>
            </a:r>
            <a:r>
              <a:rPr lang="en-US"/>
              <a:t> </a:t>
            </a:r>
            <a:r>
              <a:rPr lang="en-US" err="1"/>
              <a:t>Sinturem</a:t>
            </a:r>
            <a:r>
              <a:rPr lang="en-US"/>
              <a:t> </a:t>
            </a:r>
            <a:br>
              <a:rPr lang="en-US"/>
            </a:br>
            <a:r>
              <a:rPr lang="en-US"/>
              <a:t>Ovid Que </a:t>
            </a:r>
            <a:r>
              <a:rPr lang="en-US" err="1"/>
              <a:t>Voluptatas</a:t>
            </a:r>
            <a:br>
              <a:rPr lang="en-US"/>
            </a:br>
            <a:r>
              <a:rPr lang="en-US"/>
              <a:t>Mos </a:t>
            </a:r>
            <a:r>
              <a:rPr lang="en-US" err="1"/>
              <a:t>Sequide</a:t>
            </a:r>
            <a:r>
              <a:rPr lang="en-US"/>
              <a:t> </a:t>
            </a:r>
            <a:r>
              <a:rPr lang="en-US" err="1"/>
              <a:t>Sinturem</a:t>
            </a:r>
            <a:br>
              <a:rPr lang="en-US"/>
            </a:br>
            <a:r>
              <a:rPr lang="en-US"/>
              <a:t>Ovid Que </a:t>
            </a:r>
            <a:r>
              <a:rPr lang="en-US" err="1"/>
              <a:t>Voluptatas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243EB0-010F-3043-89B3-7CC91716C2B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301483" y="4583440"/>
            <a:ext cx="8439912" cy="219456"/>
          </a:xfrm>
          <a:prstGeom prst="rect">
            <a:avLst/>
          </a:prstGeom>
        </p:spPr>
        <p:txBody>
          <a:bodyPr lIns="0" tIns="0" rIns="0">
            <a:noAutofit/>
          </a:bodyPr>
          <a:lstStyle>
            <a:lvl1pPr marL="0" indent="0">
              <a:spcAft>
                <a:spcPts val="0"/>
              </a:spcAft>
              <a:buNone/>
              <a:defRPr sz="1100" b="0" i="1">
                <a:solidFill>
                  <a:schemeClr val="tx1"/>
                </a:solidFill>
                <a:latin typeface="+mj-lt"/>
                <a:ea typeface="Baskerville Display PT" panose="02030602080406020203" pitchFamily="18" charset="77"/>
              </a:defRPr>
            </a:lvl1pPr>
          </a:lstStyle>
          <a:p>
            <a:pPr lvl="0"/>
            <a:r>
              <a:rPr lang="en-US"/>
              <a:t>Column Header Here</a:t>
            </a:r>
          </a:p>
        </p:txBody>
      </p:sp>
      <p:sp>
        <p:nvSpPr>
          <p:cNvPr id="16" name="object 3">
            <a:extLst>
              <a:ext uri="{FF2B5EF4-FFF2-40B4-BE49-F238E27FC236}">
                <a16:creationId xmlns:a16="http://schemas.microsoft.com/office/drawing/2014/main" id="{80D14473-AF48-8844-A8B0-B0CCACAB3DA1}"/>
              </a:ext>
            </a:extLst>
          </p:cNvPr>
          <p:cNvSpPr/>
          <p:nvPr userDrawn="1"/>
        </p:nvSpPr>
        <p:spPr>
          <a:xfrm>
            <a:off x="0" y="0"/>
            <a:ext cx="2844800" cy="3429000"/>
          </a:xfrm>
          <a:custGeom>
            <a:avLst/>
            <a:gdLst/>
            <a:ahLst/>
            <a:cxnLst/>
            <a:rect l="l" t="t" r="r" b="b"/>
            <a:pathLst>
              <a:path w="2844800" h="3429000">
                <a:moveTo>
                  <a:pt x="0" y="3429000"/>
                </a:moveTo>
                <a:lnTo>
                  <a:pt x="2844736" y="3429000"/>
                </a:lnTo>
                <a:lnTo>
                  <a:pt x="2844736" y="0"/>
                </a:lnTo>
                <a:lnTo>
                  <a:pt x="0" y="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BA7EEED9-8D12-564E-9C61-9AD3FF2A276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1913" y="887970"/>
            <a:ext cx="2079156" cy="107558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 b="0" i="0">
                <a:solidFill>
                  <a:schemeClr val="bg1"/>
                </a:solidFill>
                <a:latin typeface="+mj-lt"/>
                <a:ea typeface="Baskerville Display PT" panose="02030602080406020203" pitchFamily="18" charset="77"/>
              </a:defRPr>
            </a:lvl1pPr>
          </a:lstStyle>
          <a:p>
            <a:pPr lvl="0"/>
            <a:r>
              <a:rPr lang="en-US" spc="-45"/>
              <a:t>Section</a:t>
            </a:r>
            <a:br>
              <a:rPr lang="en-US" spc="-45"/>
            </a:br>
            <a:r>
              <a:rPr lang="en-US" spc="-45"/>
              <a:t>Slide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10128589-1265-1D47-AEB7-047BB8B4F8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913" y="578578"/>
            <a:ext cx="2079156" cy="291636"/>
          </a:xfrm>
          <a:prstGeom prst="rect">
            <a:avLst/>
          </a:prstGeom>
        </p:spPr>
        <p:txBody>
          <a:bodyPr lIns="0" tIns="45720" bIns="45720">
            <a:noAutofit/>
          </a:bodyPr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800" b="1" i="0" cap="all" spc="10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SUBHEADLINE</a:t>
            </a:r>
          </a:p>
        </p:txBody>
      </p:sp>
      <p:sp>
        <p:nvSpPr>
          <p:cNvPr id="18" name="object 3">
            <a:extLst>
              <a:ext uri="{FF2B5EF4-FFF2-40B4-BE49-F238E27FC236}">
                <a16:creationId xmlns:a16="http://schemas.microsoft.com/office/drawing/2014/main" id="{D2DF193E-3042-7B4C-97F9-9CAE1F35F852}"/>
              </a:ext>
            </a:extLst>
          </p:cNvPr>
          <p:cNvSpPr/>
          <p:nvPr userDrawn="1"/>
        </p:nvSpPr>
        <p:spPr>
          <a:xfrm flipV="1">
            <a:off x="3299258" y="4433206"/>
            <a:ext cx="8437376" cy="98858"/>
          </a:xfrm>
          <a:custGeom>
            <a:avLst/>
            <a:gdLst/>
            <a:ahLst/>
            <a:cxnLst/>
            <a:rect l="l" t="t" r="r" b="b"/>
            <a:pathLst>
              <a:path w="11268710">
                <a:moveTo>
                  <a:pt x="0" y="0"/>
                </a:moveTo>
                <a:lnTo>
                  <a:pt x="11268684" y="0"/>
                </a:lnTo>
              </a:path>
            </a:pathLst>
          </a:custGeom>
          <a:ln w="3175">
            <a:solidFill>
              <a:schemeClr val="accent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Slide Number Placeholder 6">
            <a:extLst>
              <a:ext uri="{FF2B5EF4-FFF2-40B4-BE49-F238E27FC236}">
                <a16:creationId xmlns:a16="http://schemas.microsoft.com/office/drawing/2014/main" id="{D344F9B9-58D6-4C1E-ABB3-D49B876094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2194" y="6425525"/>
            <a:ext cx="209202" cy="105158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6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7E71D787-9731-4F43-9DD8-A7CC5AD22B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8E797ABA-4AB0-42BE-AF18-9E5880991E3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302000" y="986055"/>
            <a:ext cx="8439395" cy="3210044"/>
          </a:xfrm>
        </p:spPr>
        <p:txBody>
          <a:bodyPr>
            <a:noAutofit/>
          </a:bodyPr>
          <a:lstStyle>
            <a:lvl1pPr>
              <a:defRPr sz="27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object 5">
            <a:extLst>
              <a:ext uri="{FF2B5EF4-FFF2-40B4-BE49-F238E27FC236}">
                <a16:creationId xmlns:a16="http://schemas.microsoft.com/office/drawing/2014/main" id="{3719E486-1167-47A6-B31A-E64D2757DB98}"/>
              </a:ext>
            </a:extLst>
          </p:cNvPr>
          <p:cNvSpPr/>
          <p:nvPr userDrawn="1"/>
        </p:nvSpPr>
        <p:spPr>
          <a:xfrm>
            <a:off x="-12192" y="6669656"/>
            <a:ext cx="12216384" cy="188344"/>
          </a:xfrm>
          <a:custGeom>
            <a:avLst/>
            <a:gdLst/>
            <a:ahLst/>
            <a:cxnLst/>
            <a:rect l="l" t="t" r="r" b="b"/>
            <a:pathLst>
              <a:path w="12192000" h="159384">
                <a:moveTo>
                  <a:pt x="0" y="159130"/>
                </a:moveTo>
                <a:lnTo>
                  <a:pt x="12191695" y="159130"/>
                </a:lnTo>
                <a:lnTo>
                  <a:pt x="12191695" y="0"/>
                </a:lnTo>
                <a:lnTo>
                  <a:pt x="0" y="0"/>
                </a:lnTo>
                <a:lnTo>
                  <a:pt x="0" y="15913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FC718D62-D218-48A4-ACA1-82FB0BA1AA7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-12192" y="6669656"/>
            <a:ext cx="12216384" cy="188344"/>
          </a:xfrm>
          <a:prstGeom prst="rect">
            <a:avLst/>
          </a:prstGeom>
          <a:solidFill>
            <a:schemeClr val="accent4"/>
          </a:solidFill>
        </p:spPr>
        <p:txBody>
          <a:bodyPr anchor="ctr"/>
          <a:lstStyle>
            <a:lvl1pPr marL="0" indent="0" algn="ctr">
              <a:buNone/>
              <a:defRPr sz="1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93029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Qtr Slid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CCE7F74-591C-42EA-A986-C81F018AEF39}"/>
              </a:ext>
            </a:extLst>
          </p:cNvPr>
          <p:cNvSpPr/>
          <p:nvPr userDrawn="1"/>
        </p:nvSpPr>
        <p:spPr>
          <a:xfrm>
            <a:off x="2844800" y="345688"/>
            <a:ext cx="457200" cy="2328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road, person, riding, street&#10;&#10;Description automatically generated">
            <a:extLst>
              <a:ext uri="{FF2B5EF4-FFF2-40B4-BE49-F238E27FC236}">
                <a16:creationId xmlns:a16="http://schemas.microsoft.com/office/drawing/2014/main" id="{35626375-89BB-476A-8609-7E95711325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095" y="0"/>
            <a:ext cx="2846832" cy="6858000"/>
          </a:xfrm>
          <a:prstGeom prst="rect">
            <a:avLst/>
          </a:prstGeom>
        </p:spPr>
      </p:pic>
      <p:sp>
        <p:nvSpPr>
          <p:cNvPr id="18" name="Picture Placeholder 16">
            <a:extLst>
              <a:ext uri="{FF2B5EF4-FFF2-40B4-BE49-F238E27FC236}">
                <a16:creationId xmlns:a16="http://schemas.microsoft.com/office/drawing/2014/main" id="{D1CE444B-32F8-874B-BADC-309F6F1790E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" y="0"/>
            <a:ext cx="2844736" cy="666597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Add</a:t>
            </a:r>
            <a:br>
              <a:rPr lang="en-US"/>
            </a:br>
            <a:r>
              <a:rPr lang="en-US"/>
              <a:t>Photo</a:t>
            </a:r>
            <a:br>
              <a:rPr lang="en-US"/>
            </a:br>
            <a:r>
              <a:rPr lang="en-US"/>
              <a:t>Here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243EB0-010F-3043-89B3-7CC91716C2B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760116" y="1849281"/>
            <a:ext cx="2953512" cy="219456"/>
          </a:xfrm>
          <a:prstGeom prst="rect">
            <a:avLst/>
          </a:prstGeom>
        </p:spPr>
        <p:txBody>
          <a:bodyPr lIns="0" tIns="0" rIns="0">
            <a:noAutofit/>
          </a:bodyPr>
          <a:lstStyle>
            <a:lvl1pPr marL="0" indent="0">
              <a:spcAft>
                <a:spcPts val="0"/>
              </a:spcAft>
              <a:buNone/>
              <a:defRPr sz="1100" b="0" i="1">
                <a:solidFill>
                  <a:schemeClr val="tx1"/>
                </a:solidFill>
                <a:latin typeface="+mj-lt"/>
                <a:ea typeface="Baskerville Display PT" panose="02030602080406020203" pitchFamily="18" charset="77"/>
              </a:defRPr>
            </a:lvl1pPr>
          </a:lstStyle>
          <a:p>
            <a:pPr lvl="0"/>
            <a:r>
              <a:rPr lang="en-US"/>
              <a:t>Example with multiple services: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EFE209DC-71C3-A34F-9D7F-B0E1CFBB8B7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760117" y="2084832"/>
            <a:ext cx="2948994" cy="1161679"/>
          </a:xfrm>
          <a:prstGeom prst="rect">
            <a:avLst/>
          </a:prstGeom>
        </p:spPr>
        <p:txBody>
          <a:bodyPr lIns="0" tIns="0" rIns="0" bIns="0" numCol="2" spcCol="548640">
            <a:no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defRPr sz="800" b="1" i="0">
                <a:solidFill>
                  <a:schemeClr val="accent4"/>
                </a:solidFill>
                <a:latin typeface="+mn-lt"/>
                <a:cs typeface="Arial" panose="020B0604020202020204" pitchFamily="34" charset="0"/>
              </a:defRPr>
            </a:lvl1pPr>
            <a:lvl2pPr indent="0">
              <a:lnSpc>
                <a:spcPct val="140000"/>
              </a:lnSpc>
              <a:defRPr/>
            </a:lvl2pPr>
            <a:lvl3pPr indent="0">
              <a:lnSpc>
                <a:spcPct val="140000"/>
              </a:lnSpc>
              <a:defRPr/>
            </a:lvl3pPr>
            <a:lvl4pPr indent="0">
              <a:lnSpc>
                <a:spcPct val="140000"/>
              </a:lnSpc>
              <a:defRPr/>
            </a:lvl4pPr>
            <a:lvl5pPr indent="0">
              <a:lnSpc>
                <a:spcPct val="140000"/>
              </a:lnSpc>
              <a:defRPr/>
            </a:lvl5pPr>
          </a:lstStyle>
          <a:p>
            <a:pPr lvl="0"/>
            <a:r>
              <a:rPr lang="en-US"/>
              <a:t>Mos </a:t>
            </a:r>
            <a:r>
              <a:rPr lang="en-US" err="1"/>
              <a:t>Sequide</a:t>
            </a:r>
            <a:r>
              <a:rPr lang="en-US"/>
              <a:t> </a:t>
            </a:r>
            <a:r>
              <a:rPr lang="en-US" err="1"/>
              <a:t>Sinturem</a:t>
            </a:r>
            <a:br>
              <a:rPr lang="en-US"/>
            </a:br>
            <a:r>
              <a:rPr lang="en-US"/>
              <a:t>Ovid Que </a:t>
            </a:r>
            <a:r>
              <a:rPr lang="en-US" err="1"/>
              <a:t>Voluptatas</a:t>
            </a:r>
            <a:br>
              <a:rPr lang="en-US"/>
            </a:br>
            <a:r>
              <a:rPr lang="en-US"/>
              <a:t>Mos </a:t>
            </a:r>
            <a:r>
              <a:rPr lang="en-US" err="1"/>
              <a:t>Sequide</a:t>
            </a:r>
            <a:r>
              <a:rPr lang="en-US"/>
              <a:t> </a:t>
            </a:r>
            <a:r>
              <a:rPr lang="en-US" err="1"/>
              <a:t>Sinturem</a:t>
            </a:r>
            <a:r>
              <a:rPr lang="en-US"/>
              <a:t> </a:t>
            </a:r>
            <a:br>
              <a:rPr lang="en-US"/>
            </a:br>
            <a:r>
              <a:rPr lang="en-US"/>
              <a:t>Ovid Que </a:t>
            </a:r>
            <a:r>
              <a:rPr lang="en-US" err="1"/>
              <a:t>Voluptatas</a:t>
            </a:r>
            <a:br>
              <a:rPr lang="en-US"/>
            </a:br>
            <a:r>
              <a:rPr lang="en-US"/>
              <a:t>Mos </a:t>
            </a:r>
            <a:r>
              <a:rPr lang="en-US" err="1"/>
              <a:t>Sequide</a:t>
            </a:r>
            <a:r>
              <a:rPr lang="en-US"/>
              <a:t> </a:t>
            </a:r>
            <a:r>
              <a:rPr lang="en-US" err="1"/>
              <a:t>Sinturem</a:t>
            </a:r>
            <a:br>
              <a:rPr lang="en-US"/>
            </a:br>
            <a:r>
              <a:rPr lang="en-US"/>
              <a:t>Ovid Que </a:t>
            </a:r>
            <a:r>
              <a:rPr lang="en-US" err="1"/>
              <a:t>Voluptatas</a:t>
            </a:r>
            <a:br>
              <a:rPr lang="en-US"/>
            </a:br>
            <a:r>
              <a:rPr lang="en-US"/>
              <a:t>Mos </a:t>
            </a:r>
            <a:r>
              <a:rPr lang="en-US" err="1"/>
              <a:t>Sequide</a:t>
            </a:r>
            <a:r>
              <a:rPr lang="en-US"/>
              <a:t> </a:t>
            </a:r>
            <a:r>
              <a:rPr lang="en-US" err="1"/>
              <a:t>Sinturem</a:t>
            </a:r>
            <a:br>
              <a:rPr lang="en-US"/>
            </a:br>
            <a:r>
              <a:rPr lang="en-US"/>
              <a:t>Ovid Que </a:t>
            </a:r>
            <a:r>
              <a:rPr lang="en-US" err="1"/>
              <a:t>Voluptatas</a:t>
            </a:r>
            <a:br>
              <a:rPr lang="en-US"/>
            </a:br>
            <a:r>
              <a:rPr lang="en-US"/>
              <a:t>Mos </a:t>
            </a:r>
            <a:r>
              <a:rPr lang="en-US" err="1"/>
              <a:t>Sequide</a:t>
            </a:r>
            <a:r>
              <a:rPr lang="en-US"/>
              <a:t> </a:t>
            </a:r>
            <a:r>
              <a:rPr lang="en-US" err="1"/>
              <a:t>Sinturem</a:t>
            </a:r>
            <a:r>
              <a:rPr lang="en-US"/>
              <a:t> </a:t>
            </a:r>
            <a:br>
              <a:rPr lang="en-US"/>
            </a:br>
            <a:r>
              <a:rPr lang="en-US"/>
              <a:t>Ovid Que </a:t>
            </a:r>
            <a:r>
              <a:rPr lang="en-US" err="1"/>
              <a:t>Voluptatas</a:t>
            </a:r>
            <a:endParaRPr lang="en-US"/>
          </a:p>
        </p:txBody>
      </p:sp>
      <p:sp>
        <p:nvSpPr>
          <p:cNvPr id="20" name="object 3">
            <a:extLst>
              <a:ext uri="{FF2B5EF4-FFF2-40B4-BE49-F238E27FC236}">
                <a16:creationId xmlns:a16="http://schemas.microsoft.com/office/drawing/2014/main" id="{74E30054-BF5A-EA43-BC8A-AE8DA1D562BC}"/>
              </a:ext>
            </a:extLst>
          </p:cNvPr>
          <p:cNvSpPr/>
          <p:nvPr userDrawn="1"/>
        </p:nvSpPr>
        <p:spPr>
          <a:xfrm flipV="1">
            <a:off x="8757616" y="1667663"/>
            <a:ext cx="2941971" cy="101612"/>
          </a:xfrm>
          <a:custGeom>
            <a:avLst/>
            <a:gdLst/>
            <a:ahLst/>
            <a:cxnLst/>
            <a:rect l="l" t="t" r="r" b="b"/>
            <a:pathLst>
              <a:path w="11268710">
                <a:moveTo>
                  <a:pt x="0" y="0"/>
                </a:moveTo>
                <a:lnTo>
                  <a:pt x="11268684" y="0"/>
                </a:lnTo>
              </a:path>
            </a:pathLst>
          </a:custGeom>
          <a:ln w="3175">
            <a:solidFill>
              <a:schemeClr val="accent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F272960C-EDF0-554D-A95E-18BE5CF994D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760116" y="3416008"/>
            <a:ext cx="2953512" cy="219456"/>
          </a:xfrm>
          <a:prstGeom prst="rect">
            <a:avLst/>
          </a:prstGeom>
        </p:spPr>
        <p:txBody>
          <a:bodyPr lIns="0" tIns="0" rIns="0">
            <a:noAutofit/>
          </a:bodyPr>
          <a:lstStyle>
            <a:lvl1pPr marL="0" indent="0">
              <a:spcAft>
                <a:spcPts val="0"/>
              </a:spcAft>
              <a:buNone/>
              <a:defRPr sz="1100" b="0" i="1">
                <a:solidFill>
                  <a:schemeClr val="tx1"/>
                </a:solidFill>
                <a:latin typeface="+mj-lt"/>
                <a:ea typeface="Baskerville Display PT" panose="02030602080406020203" pitchFamily="18" charset="77"/>
              </a:defRPr>
            </a:lvl1pPr>
          </a:lstStyle>
          <a:p>
            <a:pPr lvl="0"/>
            <a:r>
              <a:rPr lang="en-US"/>
              <a:t>Example with multiple services: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2ADE71CA-EFF9-4046-9F01-9E63EEBD0CF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760117" y="3655603"/>
            <a:ext cx="2948994" cy="1161679"/>
          </a:xfrm>
          <a:prstGeom prst="rect">
            <a:avLst/>
          </a:prstGeom>
        </p:spPr>
        <p:txBody>
          <a:bodyPr lIns="0" tIns="0" rIns="0" bIns="0" numCol="2" spcCol="548640">
            <a:no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defRPr sz="800" b="1" i="0">
                <a:solidFill>
                  <a:schemeClr val="accent4"/>
                </a:solidFill>
                <a:latin typeface="+mn-lt"/>
                <a:cs typeface="Arial" panose="020B0604020202020204" pitchFamily="34" charset="0"/>
              </a:defRPr>
            </a:lvl1pPr>
            <a:lvl2pPr indent="0">
              <a:lnSpc>
                <a:spcPct val="140000"/>
              </a:lnSpc>
              <a:defRPr/>
            </a:lvl2pPr>
            <a:lvl3pPr indent="0">
              <a:lnSpc>
                <a:spcPct val="140000"/>
              </a:lnSpc>
              <a:defRPr/>
            </a:lvl3pPr>
            <a:lvl4pPr indent="0">
              <a:lnSpc>
                <a:spcPct val="140000"/>
              </a:lnSpc>
              <a:defRPr/>
            </a:lvl4pPr>
            <a:lvl5pPr indent="0">
              <a:lnSpc>
                <a:spcPct val="140000"/>
              </a:lnSpc>
              <a:defRPr/>
            </a:lvl5pPr>
          </a:lstStyle>
          <a:p>
            <a:pPr lvl="0"/>
            <a:r>
              <a:rPr lang="en-US"/>
              <a:t>Mos </a:t>
            </a:r>
            <a:r>
              <a:rPr lang="en-US" err="1"/>
              <a:t>Sequide</a:t>
            </a:r>
            <a:r>
              <a:rPr lang="en-US"/>
              <a:t> </a:t>
            </a:r>
            <a:r>
              <a:rPr lang="en-US" err="1"/>
              <a:t>Sinturem</a:t>
            </a:r>
            <a:br>
              <a:rPr lang="en-US"/>
            </a:br>
            <a:r>
              <a:rPr lang="en-US"/>
              <a:t>Ovid Que </a:t>
            </a:r>
            <a:r>
              <a:rPr lang="en-US" err="1"/>
              <a:t>Voluptatas</a:t>
            </a:r>
            <a:br>
              <a:rPr lang="en-US"/>
            </a:br>
            <a:r>
              <a:rPr lang="en-US"/>
              <a:t>Mos </a:t>
            </a:r>
            <a:r>
              <a:rPr lang="en-US" err="1"/>
              <a:t>Sequide</a:t>
            </a:r>
            <a:r>
              <a:rPr lang="en-US"/>
              <a:t> </a:t>
            </a:r>
            <a:r>
              <a:rPr lang="en-US" err="1"/>
              <a:t>Sinturem</a:t>
            </a:r>
            <a:r>
              <a:rPr lang="en-US"/>
              <a:t> </a:t>
            </a:r>
            <a:br>
              <a:rPr lang="en-US"/>
            </a:br>
            <a:r>
              <a:rPr lang="en-US"/>
              <a:t>Ovid Que </a:t>
            </a:r>
            <a:r>
              <a:rPr lang="en-US" err="1"/>
              <a:t>Voluptatas</a:t>
            </a:r>
            <a:br>
              <a:rPr lang="en-US"/>
            </a:br>
            <a:r>
              <a:rPr lang="en-US"/>
              <a:t>Mos </a:t>
            </a:r>
            <a:r>
              <a:rPr lang="en-US" err="1"/>
              <a:t>Sequide</a:t>
            </a:r>
            <a:r>
              <a:rPr lang="en-US"/>
              <a:t> </a:t>
            </a:r>
            <a:r>
              <a:rPr lang="en-US" err="1"/>
              <a:t>Sinturem</a:t>
            </a:r>
            <a:br>
              <a:rPr lang="en-US"/>
            </a:br>
            <a:r>
              <a:rPr lang="en-US"/>
              <a:t>Ovid Que </a:t>
            </a:r>
            <a:r>
              <a:rPr lang="en-US" err="1"/>
              <a:t>Voluptatas</a:t>
            </a:r>
            <a:br>
              <a:rPr lang="en-US"/>
            </a:br>
            <a:r>
              <a:rPr lang="en-US"/>
              <a:t>Mos </a:t>
            </a:r>
            <a:r>
              <a:rPr lang="en-US" err="1"/>
              <a:t>Sequide</a:t>
            </a:r>
            <a:r>
              <a:rPr lang="en-US"/>
              <a:t> </a:t>
            </a:r>
            <a:r>
              <a:rPr lang="en-US" err="1"/>
              <a:t>Sinturem</a:t>
            </a:r>
            <a:br>
              <a:rPr lang="en-US"/>
            </a:br>
            <a:r>
              <a:rPr lang="en-US"/>
              <a:t>Ovid Que </a:t>
            </a:r>
            <a:r>
              <a:rPr lang="en-US" err="1"/>
              <a:t>Voluptatas</a:t>
            </a:r>
            <a:br>
              <a:rPr lang="en-US"/>
            </a:br>
            <a:r>
              <a:rPr lang="en-US"/>
              <a:t>Mos </a:t>
            </a:r>
            <a:r>
              <a:rPr lang="en-US" err="1"/>
              <a:t>Sequide</a:t>
            </a:r>
            <a:r>
              <a:rPr lang="en-US"/>
              <a:t> </a:t>
            </a:r>
            <a:r>
              <a:rPr lang="en-US" err="1"/>
              <a:t>Sinturem</a:t>
            </a:r>
            <a:r>
              <a:rPr lang="en-US"/>
              <a:t> </a:t>
            </a:r>
            <a:br>
              <a:rPr lang="en-US"/>
            </a:br>
            <a:r>
              <a:rPr lang="en-US"/>
              <a:t>Ovid Que </a:t>
            </a:r>
            <a:r>
              <a:rPr lang="en-US" err="1"/>
              <a:t>Voluptatas</a:t>
            </a:r>
            <a:endParaRPr lang="en-US"/>
          </a:p>
        </p:txBody>
      </p:sp>
      <p:sp>
        <p:nvSpPr>
          <p:cNvPr id="29" name="object 3">
            <a:extLst>
              <a:ext uri="{FF2B5EF4-FFF2-40B4-BE49-F238E27FC236}">
                <a16:creationId xmlns:a16="http://schemas.microsoft.com/office/drawing/2014/main" id="{98C10F48-B22D-E148-A154-1C21BC9D6467}"/>
              </a:ext>
            </a:extLst>
          </p:cNvPr>
          <p:cNvSpPr/>
          <p:nvPr userDrawn="1"/>
        </p:nvSpPr>
        <p:spPr>
          <a:xfrm flipV="1">
            <a:off x="8757616" y="3234390"/>
            <a:ext cx="2941971" cy="101612"/>
          </a:xfrm>
          <a:custGeom>
            <a:avLst/>
            <a:gdLst/>
            <a:ahLst/>
            <a:cxnLst/>
            <a:rect l="l" t="t" r="r" b="b"/>
            <a:pathLst>
              <a:path w="11268710">
                <a:moveTo>
                  <a:pt x="0" y="0"/>
                </a:moveTo>
                <a:lnTo>
                  <a:pt x="11268684" y="0"/>
                </a:lnTo>
              </a:path>
            </a:pathLst>
          </a:custGeom>
          <a:ln w="3175">
            <a:solidFill>
              <a:schemeClr val="accent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37F130CC-786E-E048-9DB8-0310F55233A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760116" y="4978489"/>
            <a:ext cx="2953512" cy="219456"/>
          </a:xfrm>
          <a:prstGeom prst="rect">
            <a:avLst/>
          </a:prstGeom>
        </p:spPr>
        <p:txBody>
          <a:bodyPr lIns="0" tIns="0" rIns="0">
            <a:noAutofit/>
          </a:bodyPr>
          <a:lstStyle>
            <a:lvl1pPr marL="0" indent="0">
              <a:spcAft>
                <a:spcPts val="0"/>
              </a:spcAft>
              <a:buNone/>
              <a:defRPr sz="1100" b="0" i="1">
                <a:solidFill>
                  <a:schemeClr val="tx1"/>
                </a:solidFill>
                <a:latin typeface="+mj-lt"/>
                <a:ea typeface="Baskerville Display PT" panose="02030602080406020203" pitchFamily="18" charset="77"/>
              </a:defRPr>
            </a:lvl1pPr>
          </a:lstStyle>
          <a:p>
            <a:pPr lvl="0"/>
            <a:r>
              <a:rPr lang="en-US"/>
              <a:t>Example with multiple services: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F43D9554-F300-2147-8FE5-B77B94AF822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760117" y="5208560"/>
            <a:ext cx="2948994" cy="1158030"/>
          </a:xfrm>
          <a:prstGeom prst="rect">
            <a:avLst/>
          </a:prstGeom>
        </p:spPr>
        <p:txBody>
          <a:bodyPr lIns="0" tIns="0" rIns="0" bIns="0" numCol="2" spcCol="548640">
            <a:no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defRPr sz="800" b="1" i="0">
                <a:solidFill>
                  <a:schemeClr val="accent4"/>
                </a:solidFill>
                <a:latin typeface="+mn-lt"/>
                <a:cs typeface="Arial" panose="020B0604020202020204" pitchFamily="34" charset="0"/>
              </a:defRPr>
            </a:lvl1pPr>
            <a:lvl2pPr indent="0">
              <a:lnSpc>
                <a:spcPct val="140000"/>
              </a:lnSpc>
              <a:defRPr/>
            </a:lvl2pPr>
            <a:lvl3pPr indent="0">
              <a:lnSpc>
                <a:spcPct val="140000"/>
              </a:lnSpc>
              <a:defRPr/>
            </a:lvl3pPr>
            <a:lvl4pPr indent="0">
              <a:lnSpc>
                <a:spcPct val="140000"/>
              </a:lnSpc>
              <a:defRPr/>
            </a:lvl4pPr>
            <a:lvl5pPr indent="0">
              <a:lnSpc>
                <a:spcPct val="140000"/>
              </a:lnSpc>
              <a:defRPr/>
            </a:lvl5pPr>
          </a:lstStyle>
          <a:p>
            <a:pPr lvl="0"/>
            <a:r>
              <a:rPr lang="en-US"/>
              <a:t>Mos </a:t>
            </a:r>
            <a:r>
              <a:rPr lang="en-US" err="1"/>
              <a:t>Sequide</a:t>
            </a:r>
            <a:r>
              <a:rPr lang="en-US"/>
              <a:t> </a:t>
            </a:r>
            <a:r>
              <a:rPr lang="en-US" err="1"/>
              <a:t>Sinturem</a:t>
            </a:r>
            <a:br>
              <a:rPr lang="en-US"/>
            </a:br>
            <a:r>
              <a:rPr lang="en-US"/>
              <a:t>Ovid Que </a:t>
            </a:r>
            <a:r>
              <a:rPr lang="en-US" err="1"/>
              <a:t>Voluptatas</a:t>
            </a:r>
            <a:br>
              <a:rPr lang="en-US"/>
            </a:br>
            <a:r>
              <a:rPr lang="en-US"/>
              <a:t>Mos </a:t>
            </a:r>
            <a:r>
              <a:rPr lang="en-US" err="1"/>
              <a:t>Sequide</a:t>
            </a:r>
            <a:r>
              <a:rPr lang="en-US"/>
              <a:t> </a:t>
            </a:r>
            <a:r>
              <a:rPr lang="en-US" err="1"/>
              <a:t>Sinturem</a:t>
            </a:r>
            <a:r>
              <a:rPr lang="en-US"/>
              <a:t> </a:t>
            </a:r>
            <a:br>
              <a:rPr lang="en-US"/>
            </a:br>
            <a:r>
              <a:rPr lang="en-US"/>
              <a:t>Ovid Que </a:t>
            </a:r>
            <a:r>
              <a:rPr lang="en-US" err="1"/>
              <a:t>Voluptatas</a:t>
            </a:r>
            <a:br>
              <a:rPr lang="en-US"/>
            </a:br>
            <a:r>
              <a:rPr lang="en-US"/>
              <a:t>Mos </a:t>
            </a:r>
            <a:r>
              <a:rPr lang="en-US" err="1"/>
              <a:t>Sequide</a:t>
            </a:r>
            <a:r>
              <a:rPr lang="en-US"/>
              <a:t> </a:t>
            </a:r>
            <a:r>
              <a:rPr lang="en-US" err="1"/>
              <a:t>Sinturem</a:t>
            </a:r>
            <a:br>
              <a:rPr lang="en-US"/>
            </a:br>
            <a:r>
              <a:rPr lang="en-US"/>
              <a:t>Ovid Que </a:t>
            </a:r>
            <a:r>
              <a:rPr lang="en-US" err="1"/>
              <a:t>Voluptatas</a:t>
            </a:r>
            <a:br>
              <a:rPr lang="en-US"/>
            </a:br>
            <a:r>
              <a:rPr lang="en-US"/>
              <a:t>Mos </a:t>
            </a:r>
            <a:r>
              <a:rPr lang="en-US" err="1"/>
              <a:t>Sequide</a:t>
            </a:r>
            <a:r>
              <a:rPr lang="en-US"/>
              <a:t> </a:t>
            </a:r>
            <a:r>
              <a:rPr lang="en-US" err="1"/>
              <a:t>Sinturem</a:t>
            </a:r>
            <a:br>
              <a:rPr lang="en-US"/>
            </a:br>
            <a:r>
              <a:rPr lang="en-US"/>
              <a:t>Ovid Que </a:t>
            </a:r>
            <a:r>
              <a:rPr lang="en-US" err="1"/>
              <a:t>Voluptatas</a:t>
            </a:r>
            <a:br>
              <a:rPr lang="en-US"/>
            </a:br>
            <a:r>
              <a:rPr lang="en-US"/>
              <a:t>Mos </a:t>
            </a:r>
            <a:r>
              <a:rPr lang="en-US" err="1"/>
              <a:t>Sequide</a:t>
            </a:r>
            <a:r>
              <a:rPr lang="en-US"/>
              <a:t> </a:t>
            </a:r>
            <a:r>
              <a:rPr lang="en-US" err="1"/>
              <a:t>Sinturem</a:t>
            </a:r>
            <a:r>
              <a:rPr lang="en-US"/>
              <a:t> </a:t>
            </a:r>
            <a:br>
              <a:rPr lang="en-US"/>
            </a:br>
            <a:r>
              <a:rPr lang="en-US"/>
              <a:t>Ovid Que </a:t>
            </a:r>
            <a:r>
              <a:rPr lang="en-US" err="1"/>
              <a:t>Voluptatas</a:t>
            </a:r>
            <a:endParaRPr lang="en-US"/>
          </a:p>
        </p:txBody>
      </p:sp>
      <p:sp>
        <p:nvSpPr>
          <p:cNvPr id="37" name="object 3">
            <a:extLst>
              <a:ext uri="{FF2B5EF4-FFF2-40B4-BE49-F238E27FC236}">
                <a16:creationId xmlns:a16="http://schemas.microsoft.com/office/drawing/2014/main" id="{4D48BD49-C2B7-E843-BC72-747BB80DED0E}"/>
              </a:ext>
            </a:extLst>
          </p:cNvPr>
          <p:cNvSpPr/>
          <p:nvPr userDrawn="1"/>
        </p:nvSpPr>
        <p:spPr>
          <a:xfrm flipV="1">
            <a:off x="8757616" y="4796871"/>
            <a:ext cx="2941971" cy="101612"/>
          </a:xfrm>
          <a:custGeom>
            <a:avLst/>
            <a:gdLst/>
            <a:ahLst/>
            <a:cxnLst/>
            <a:rect l="l" t="t" r="r" b="b"/>
            <a:pathLst>
              <a:path w="11268710">
                <a:moveTo>
                  <a:pt x="0" y="0"/>
                </a:moveTo>
                <a:lnTo>
                  <a:pt x="11268684" y="0"/>
                </a:lnTo>
              </a:path>
            </a:pathLst>
          </a:custGeom>
          <a:ln w="3175">
            <a:solidFill>
              <a:schemeClr val="accent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Slide Number Placeholder 6">
            <a:extLst>
              <a:ext uri="{FF2B5EF4-FFF2-40B4-BE49-F238E27FC236}">
                <a16:creationId xmlns:a16="http://schemas.microsoft.com/office/drawing/2014/main" id="{901B697E-F302-41CD-9D13-A6C717C886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2194" y="6425525"/>
            <a:ext cx="209202" cy="105158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6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7E71D787-9731-4F43-9DD8-A7CC5AD22B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7BD8E2EF-9577-40BD-8C71-D56E0B9D938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01999" y="887970"/>
            <a:ext cx="5254784" cy="78638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 b="0" i="0">
                <a:solidFill>
                  <a:schemeClr val="tx1"/>
                </a:solidFill>
                <a:latin typeface="+mj-lt"/>
                <a:ea typeface="Baskerville Display PT" panose="02030602080406020203" pitchFamily="18" charset="77"/>
              </a:defRPr>
            </a:lvl1pPr>
          </a:lstStyle>
          <a:p>
            <a:pPr lvl="0"/>
            <a:r>
              <a:rPr lang="en-US"/>
              <a:t>Slide Title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7F67A4A9-4D57-4953-A99B-33C24E86D47C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3302000" y="578578"/>
            <a:ext cx="5254783" cy="291636"/>
          </a:xfrm>
          <a:prstGeom prst="rect">
            <a:avLst/>
          </a:prstGeom>
        </p:spPr>
        <p:txBody>
          <a:bodyPr lIns="0" tIns="45720" bIns="45720">
            <a:noAutofit/>
          </a:bodyPr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800" b="1" i="0" cap="all" spc="1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SUBHEADLINE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3E5AB5C0-3476-4511-BB4D-95E5E43D980A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302001" y="1709928"/>
            <a:ext cx="5254782" cy="463786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object 5">
            <a:extLst>
              <a:ext uri="{FF2B5EF4-FFF2-40B4-BE49-F238E27FC236}">
                <a16:creationId xmlns:a16="http://schemas.microsoft.com/office/drawing/2014/main" id="{E3671FC1-1C97-4521-A799-F40E5553CFFC}"/>
              </a:ext>
            </a:extLst>
          </p:cNvPr>
          <p:cNvSpPr/>
          <p:nvPr userDrawn="1"/>
        </p:nvSpPr>
        <p:spPr>
          <a:xfrm>
            <a:off x="-12192" y="6669656"/>
            <a:ext cx="12216384" cy="188344"/>
          </a:xfrm>
          <a:custGeom>
            <a:avLst/>
            <a:gdLst/>
            <a:ahLst/>
            <a:cxnLst/>
            <a:rect l="l" t="t" r="r" b="b"/>
            <a:pathLst>
              <a:path w="12192000" h="159384">
                <a:moveTo>
                  <a:pt x="0" y="159130"/>
                </a:moveTo>
                <a:lnTo>
                  <a:pt x="12191695" y="159130"/>
                </a:lnTo>
                <a:lnTo>
                  <a:pt x="12191695" y="0"/>
                </a:lnTo>
                <a:lnTo>
                  <a:pt x="0" y="0"/>
                </a:lnTo>
                <a:lnTo>
                  <a:pt x="0" y="15913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9B49ED2B-1386-4BFA-9DDE-12674BE0EBE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-12192" y="6669656"/>
            <a:ext cx="12216384" cy="188344"/>
          </a:xfrm>
          <a:prstGeom prst="rect">
            <a:avLst/>
          </a:prstGeom>
          <a:solidFill>
            <a:schemeClr val="accent4"/>
          </a:solidFill>
        </p:spPr>
        <p:txBody>
          <a:bodyPr anchor="ctr"/>
          <a:lstStyle>
            <a:lvl1pPr marL="0" indent="0" algn="ctr">
              <a:buNone/>
              <a:defRPr sz="1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28207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Qtr Slide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road, person, riding, street&#10;&#10;Description automatically generated">
            <a:extLst>
              <a:ext uri="{FF2B5EF4-FFF2-40B4-BE49-F238E27FC236}">
                <a16:creationId xmlns:a16="http://schemas.microsoft.com/office/drawing/2014/main" id="{08744884-B3F2-46CF-A6EF-F5FD4303D0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095" y="0"/>
            <a:ext cx="2846832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36DBA0A-BC3C-440C-A320-715491724D9A}"/>
              </a:ext>
            </a:extLst>
          </p:cNvPr>
          <p:cNvSpPr/>
          <p:nvPr userDrawn="1"/>
        </p:nvSpPr>
        <p:spPr>
          <a:xfrm>
            <a:off x="2844800" y="345688"/>
            <a:ext cx="457200" cy="2328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icture Placeholder 16">
            <a:extLst>
              <a:ext uri="{FF2B5EF4-FFF2-40B4-BE49-F238E27FC236}">
                <a16:creationId xmlns:a16="http://schemas.microsoft.com/office/drawing/2014/main" id="{867D1407-29AA-42E7-BAC9-497C7E1FBD7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" y="0"/>
            <a:ext cx="2844736" cy="666597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Add</a:t>
            </a:r>
            <a:br>
              <a:rPr lang="en-US"/>
            </a:br>
            <a:r>
              <a:rPr lang="en-US"/>
              <a:t>Photo</a:t>
            </a:r>
            <a:br>
              <a:rPr lang="en-US"/>
            </a:br>
            <a:r>
              <a:rPr lang="en-US"/>
              <a:t>Here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243EB0-010F-3043-89B3-7CC91716C2B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760116" y="1847088"/>
            <a:ext cx="2953512" cy="219456"/>
          </a:xfrm>
          <a:prstGeom prst="rect">
            <a:avLst/>
          </a:prstGeom>
        </p:spPr>
        <p:txBody>
          <a:bodyPr lIns="0" tIns="0" rIns="0">
            <a:noAutofit/>
          </a:bodyPr>
          <a:lstStyle>
            <a:lvl1pPr marL="0" indent="0">
              <a:spcAft>
                <a:spcPts val="0"/>
              </a:spcAft>
              <a:buNone/>
              <a:defRPr sz="1100" b="0" i="1">
                <a:solidFill>
                  <a:schemeClr val="tx1"/>
                </a:solidFill>
                <a:latin typeface="+mj-lt"/>
                <a:ea typeface="Baskerville Display PT" panose="02030602080406020203" pitchFamily="18" charset="77"/>
              </a:defRPr>
            </a:lvl1pPr>
          </a:lstStyle>
          <a:p>
            <a:pPr lvl="0"/>
            <a:r>
              <a:rPr lang="en-US"/>
              <a:t>Column Header Here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C2B30C6C-D3F3-CA4A-8413-62E1BC4B1CE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760117" y="2084832"/>
            <a:ext cx="2948994" cy="4039014"/>
          </a:xfrm>
          <a:prstGeom prst="rect">
            <a:avLst/>
          </a:prstGeom>
        </p:spPr>
        <p:txBody>
          <a:bodyPr lIns="0" tIns="0" rIns="0" bIns="0" numCol="2" spcCol="548640">
            <a:noAutofit/>
          </a:bodyPr>
          <a:lstStyle>
            <a:lvl1pPr marL="0" marR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 b="1" i="0">
                <a:solidFill>
                  <a:schemeClr val="accent4"/>
                </a:solidFill>
                <a:latin typeface="+mn-lt"/>
                <a:cs typeface="Arial" panose="020B0604020202020204" pitchFamily="34" charset="0"/>
              </a:defRPr>
            </a:lvl1pPr>
            <a:lvl2pPr indent="0">
              <a:lnSpc>
                <a:spcPct val="140000"/>
              </a:lnSpc>
              <a:defRPr/>
            </a:lvl2pPr>
            <a:lvl3pPr indent="0">
              <a:lnSpc>
                <a:spcPct val="140000"/>
              </a:lnSpc>
              <a:defRPr/>
            </a:lvl3pPr>
            <a:lvl4pPr indent="0">
              <a:lnSpc>
                <a:spcPct val="140000"/>
              </a:lnSpc>
              <a:defRPr/>
            </a:lvl4pPr>
            <a:lvl5pPr indent="0">
              <a:lnSpc>
                <a:spcPct val="140000"/>
              </a:lnSpc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Mos </a:t>
            </a:r>
            <a:r>
              <a:rPr lang="en-US" err="1"/>
              <a:t>Sequide</a:t>
            </a:r>
            <a:r>
              <a:rPr lang="en-US"/>
              <a:t> </a:t>
            </a:r>
            <a:r>
              <a:rPr lang="en-US" err="1"/>
              <a:t>Sinturem</a:t>
            </a:r>
            <a:br>
              <a:rPr lang="en-US"/>
            </a:br>
            <a:r>
              <a:rPr lang="en-US"/>
              <a:t>Ovid Que </a:t>
            </a:r>
            <a:r>
              <a:rPr lang="en-US" err="1"/>
              <a:t>Voluptatas</a:t>
            </a:r>
            <a:br>
              <a:rPr lang="en-US"/>
            </a:br>
            <a:r>
              <a:rPr lang="en-US"/>
              <a:t>Mos </a:t>
            </a:r>
            <a:r>
              <a:rPr lang="en-US" err="1"/>
              <a:t>Sequide</a:t>
            </a:r>
            <a:r>
              <a:rPr lang="en-US"/>
              <a:t> </a:t>
            </a:r>
            <a:r>
              <a:rPr lang="en-US" err="1"/>
              <a:t>Sinturem</a:t>
            </a:r>
            <a:r>
              <a:rPr lang="en-US"/>
              <a:t> </a:t>
            </a:r>
            <a:br>
              <a:rPr lang="en-US"/>
            </a:br>
            <a:r>
              <a:rPr lang="en-US"/>
              <a:t>Ovid Que </a:t>
            </a:r>
            <a:r>
              <a:rPr lang="en-US" err="1"/>
              <a:t>Voluptatas</a:t>
            </a:r>
            <a:br>
              <a:rPr lang="en-US"/>
            </a:br>
            <a:r>
              <a:rPr lang="en-US"/>
              <a:t>Mos </a:t>
            </a:r>
            <a:r>
              <a:rPr lang="en-US" err="1"/>
              <a:t>Sequide</a:t>
            </a:r>
            <a:r>
              <a:rPr lang="en-US"/>
              <a:t> </a:t>
            </a:r>
            <a:r>
              <a:rPr lang="en-US" err="1"/>
              <a:t>Sinturem</a:t>
            </a:r>
            <a:br>
              <a:rPr lang="en-US"/>
            </a:br>
            <a:r>
              <a:rPr lang="en-US"/>
              <a:t>Ovid Que </a:t>
            </a:r>
            <a:r>
              <a:rPr lang="en-US" err="1"/>
              <a:t>Voluptatas</a:t>
            </a:r>
            <a:br>
              <a:rPr lang="en-US"/>
            </a:br>
            <a:r>
              <a:rPr lang="en-US"/>
              <a:t>Mos </a:t>
            </a:r>
            <a:r>
              <a:rPr lang="en-US" err="1"/>
              <a:t>Sequide</a:t>
            </a:r>
            <a:r>
              <a:rPr lang="en-US"/>
              <a:t> </a:t>
            </a:r>
            <a:r>
              <a:rPr lang="en-US" err="1"/>
              <a:t>Sinturem</a:t>
            </a:r>
            <a:br>
              <a:rPr lang="en-US"/>
            </a:br>
            <a:r>
              <a:rPr lang="en-US"/>
              <a:t>Ovid Que </a:t>
            </a:r>
            <a:r>
              <a:rPr lang="en-US" err="1"/>
              <a:t>Voluptatas</a:t>
            </a:r>
            <a:br>
              <a:rPr lang="en-US"/>
            </a:br>
            <a:r>
              <a:rPr lang="en-US"/>
              <a:t>Mos </a:t>
            </a:r>
            <a:r>
              <a:rPr lang="en-US" err="1"/>
              <a:t>Sequide</a:t>
            </a:r>
            <a:r>
              <a:rPr lang="en-US"/>
              <a:t> </a:t>
            </a:r>
            <a:r>
              <a:rPr lang="en-US" err="1"/>
              <a:t>Sinturem</a:t>
            </a:r>
            <a:r>
              <a:rPr lang="en-US"/>
              <a:t> </a:t>
            </a:r>
            <a:br>
              <a:rPr lang="en-US"/>
            </a:br>
            <a:r>
              <a:rPr lang="en-US"/>
              <a:t>Ovid Que </a:t>
            </a:r>
            <a:r>
              <a:rPr lang="en-US" err="1"/>
              <a:t>Voluptatas</a:t>
            </a:r>
            <a:br>
              <a:rPr lang="en-US"/>
            </a:br>
            <a:r>
              <a:rPr lang="en-US"/>
              <a:t>Mos </a:t>
            </a:r>
            <a:r>
              <a:rPr lang="en-US" err="1"/>
              <a:t>Sequide</a:t>
            </a:r>
            <a:r>
              <a:rPr lang="en-US"/>
              <a:t> </a:t>
            </a:r>
            <a:r>
              <a:rPr lang="en-US" err="1"/>
              <a:t>Sinturem</a:t>
            </a:r>
            <a:br>
              <a:rPr lang="en-US"/>
            </a:br>
            <a:r>
              <a:rPr lang="en-US"/>
              <a:t>Ovid Que </a:t>
            </a:r>
            <a:r>
              <a:rPr lang="en-US" err="1"/>
              <a:t>Voluptatas</a:t>
            </a:r>
            <a:endParaRPr lang="en-US"/>
          </a:p>
        </p:txBody>
      </p:sp>
      <p:sp>
        <p:nvSpPr>
          <p:cNvPr id="19" name="Slide Number Placeholder 6">
            <a:extLst>
              <a:ext uri="{FF2B5EF4-FFF2-40B4-BE49-F238E27FC236}">
                <a16:creationId xmlns:a16="http://schemas.microsoft.com/office/drawing/2014/main" id="{231BC158-071F-42AC-A3DE-824080D4D2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2194" y="6425525"/>
            <a:ext cx="209202" cy="105158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6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7E71D787-9731-4F43-9DD8-A7CC5AD22B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30E0EB81-092A-4AE1-B888-2BE8CDDAE1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01999" y="887970"/>
            <a:ext cx="5254783" cy="78638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 b="0" i="0">
                <a:solidFill>
                  <a:schemeClr val="tx1"/>
                </a:solidFill>
                <a:latin typeface="+mj-lt"/>
                <a:ea typeface="Baskerville Display PT" panose="02030602080406020203" pitchFamily="18" charset="77"/>
              </a:defRPr>
            </a:lvl1pPr>
          </a:lstStyle>
          <a:p>
            <a:pPr lvl="0"/>
            <a:r>
              <a:rPr lang="en-US"/>
              <a:t>Slide With Bullets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7D9E188C-7382-4CDB-B326-DD86E0BD4F8D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301999" y="1709928"/>
            <a:ext cx="5254783" cy="463786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object 5">
            <a:extLst>
              <a:ext uri="{FF2B5EF4-FFF2-40B4-BE49-F238E27FC236}">
                <a16:creationId xmlns:a16="http://schemas.microsoft.com/office/drawing/2014/main" id="{A9559E6A-8D5D-4292-AEE7-C26232C3E560}"/>
              </a:ext>
            </a:extLst>
          </p:cNvPr>
          <p:cNvSpPr/>
          <p:nvPr userDrawn="1"/>
        </p:nvSpPr>
        <p:spPr>
          <a:xfrm>
            <a:off x="-12192" y="6669656"/>
            <a:ext cx="12216384" cy="188344"/>
          </a:xfrm>
          <a:custGeom>
            <a:avLst/>
            <a:gdLst/>
            <a:ahLst/>
            <a:cxnLst/>
            <a:rect l="l" t="t" r="r" b="b"/>
            <a:pathLst>
              <a:path w="12192000" h="159384">
                <a:moveTo>
                  <a:pt x="0" y="159130"/>
                </a:moveTo>
                <a:lnTo>
                  <a:pt x="12191695" y="159130"/>
                </a:lnTo>
                <a:lnTo>
                  <a:pt x="12191695" y="0"/>
                </a:lnTo>
                <a:lnTo>
                  <a:pt x="0" y="0"/>
                </a:lnTo>
                <a:lnTo>
                  <a:pt x="0" y="15913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425A5147-7421-4285-97EF-C992C32087F9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3302000" y="578578"/>
            <a:ext cx="5254783" cy="291636"/>
          </a:xfrm>
          <a:prstGeom prst="rect">
            <a:avLst/>
          </a:prstGeom>
        </p:spPr>
        <p:txBody>
          <a:bodyPr lIns="0" tIns="45720" bIns="45720">
            <a:noAutofit/>
          </a:bodyPr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800" b="1" i="0" cap="all" spc="1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SUBHEADLINE</a:t>
            </a:r>
          </a:p>
        </p:txBody>
      </p:sp>
      <p:sp>
        <p:nvSpPr>
          <p:cNvPr id="2" name="object 3">
            <a:extLst>
              <a:ext uri="{FF2B5EF4-FFF2-40B4-BE49-F238E27FC236}">
                <a16:creationId xmlns:a16="http://schemas.microsoft.com/office/drawing/2014/main" id="{D8CE4146-6CFC-4247-8568-AA259DCAE80E}"/>
              </a:ext>
            </a:extLst>
          </p:cNvPr>
          <p:cNvSpPr/>
          <p:nvPr userDrawn="1"/>
        </p:nvSpPr>
        <p:spPr>
          <a:xfrm flipV="1">
            <a:off x="8757616" y="1667663"/>
            <a:ext cx="2941971" cy="101612"/>
          </a:xfrm>
          <a:custGeom>
            <a:avLst/>
            <a:gdLst/>
            <a:ahLst/>
            <a:cxnLst/>
            <a:rect l="l" t="t" r="r" b="b"/>
            <a:pathLst>
              <a:path w="11268710">
                <a:moveTo>
                  <a:pt x="0" y="0"/>
                </a:moveTo>
                <a:lnTo>
                  <a:pt x="11268684" y="0"/>
                </a:lnTo>
              </a:path>
            </a:pathLst>
          </a:custGeom>
          <a:ln w="3175">
            <a:solidFill>
              <a:schemeClr val="accent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FE06596-B686-4C5C-83FD-B8485C412D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-12192" y="6669656"/>
            <a:ext cx="12216384" cy="188344"/>
          </a:xfrm>
          <a:prstGeom prst="rect">
            <a:avLst/>
          </a:prstGeom>
          <a:solidFill>
            <a:schemeClr val="accent4"/>
          </a:solidFill>
        </p:spPr>
        <p:txBody>
          <a:bodyPr anchor="ctr"/>
          <a:lstStyle>
            <a:lvl1pPr marL="0" indent="0" algn="ctr">
              <a:buNone/>
              <a:defRPr sz="1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39548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rd 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EE594A1A-9A9A-45EA-A4F0-938E821B368C}"/>
              </a:ext>
            </a:extLst>
          </p:cNvPr>
          <p:cNvSpPr/>
          <p:nvPr userDrawn="1"/>
        </p:nvSpPr>
        <p:spPr>
          <a:xfrm>
            <a:off x="4114800" y="345688"/>
            <a:ext cx="457200" cy="2328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00DB202C-D950-43FA-9152-63B072801D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184730"/>
            <a:ext cx="4114800" cy="4484926"/>
          </a:xfrm>
          <a:prstGeom prst="rect">
            <a:avLst/>
          </a:prstGeom>
        </p:spPr>
      </p:pic>
      <p:sp>
        <p:nvSpPr>
          <p:cNvPr id="12" name="Picture Placeholder 16">
            <a:extLst>
              <a:ext uri="{FF2B5EF4-FFF2-40B4-BE49-F238E27FC236}">
                <a16:creationId xmlns:a16="http://schemas.microsoft.com/office/drawing/2014/main" id="{DD559D9A-F853-924B-9667-88F4D791DD9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2184730"/>
            <a:ext cx="4114800" cy="448492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Add</a:t>
            </a:r>
            <a:br>
              <a:rPr lang="en-US"/>
            </a:br>
            <a:r>
              <a:rPr lang="en-US"/>
              <a:t>Photo</a:t>
            </a:r>
            <a:br>
              <a:rPr lang="en-US"/>
            </a:br>
            <a:r>
              <a:rPr lang="en-US"/>
              <a:t>Here</a:t>
            </a:r>
          </a:p>
        </p:txBody>
      </p:sp>
      <p:sp>
        <p:nvSpPr>
          <p:cNvPr id="18" name="object 9">
            <a:extLst>
              <a:ext uri="{FF2B5EF4-FFF2-40B4-BE49-F238E27FC236}">
                <a16:creationId xmlns:a16="http://schemas.microsoft.com/office/drawing/2014/main" id="{04C06AA5-57BC-2A45-ADFE-DC18BBAD8AE2}"/>
              </a:ext>
            </a:extLst>
          </p:cNvPr>
          <p:cNvSpPr/>
          <p:nvPr userDrawn="1"/>
        </p:nvSpPr>
        <p:spPr>
          <a:xfrm>
            <a:off x="0" y="0"/>
            <a:ext cx="4114800" cy="2185670"/>
          </a:xfrm>
          <a:custGeom>
            <a:avLst/>
            <a:gdLst/>
            <a:ahLst/>
            <a:cxnLst/>
            <a:rect l="l" t="t" r="r" b="b"/>
            <a:pathLst>
              <a:path w="4114800" h="2185670">
                <a:moveTo>
                  <a:pt x="0" y="2185416"/>
                </a:moveTo>
                <a:lnTo>
                  <a:pt x="4114698" y="2185416"/>
                </a:lnTo>
                <a:lnTo>
                  <a:pt x="4114698" y="0"/>
                </a:lnTo>
                <a:lnTo>
                  <a:pt x="0" y="0"/>
                </a:lnTo>
                <a:lnTo>
                  <a:pt x="0" y="218541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3DF77E-C184-994D-B373-CC60FC7F28D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572000" y="4818224"/>
            <a:ext cx="7169396" cy="1464091"/>
          </a:xfrm>
          <a:prstGeom prst="rect">
            <a:avLst/>
          </a:prstGeom>
        </p:spPr>
        <p:txBody>
          <a:bodyPr lIns="0" tIns="0" rIns="0" bIns="0" numCol="3" spcCol="548640">
            <a:noAutofit/>
          </a:bodyPr>
          <a:lstStyle>
            <a:lvl1pPr marL="0" inden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  <a:defRPr sz="800" b="1" i="0">
                <a:solidFill>
                  <a:schemeClr val="accent4"/>
                </a:solidFill>
                <a:latin typeface="+mn-lt"/>
                <a:cs typeface="Arial" panose="020B0604020202020204" pitchFamily="34" charset="0"/>
              </a:defRPr>
            </a:lvl1pPr>
            <a:lvl2pPr indent="0">
              <a:lnSpc>
                <a:spcPct val="140000"/>
              </a:lnSpc>
              <a:defRPr/>
            </a:lvl2pPr>
            <a:lvl3pPr indent="0">
              <a:lnSpc>
                <a:spcPct val="140000"/>
              </a:lnSpc>
              <a:defRPr/>
            </a:lvl3pPr>
            <a:lvl4pPr indent="0">
              <a:lnSpc>
                <a:spcPct val="140000"/>
              </a:lnSpc>
              <a:defRPr/>
            </a:lvl4pPr>
            <a:lvl5pPr indent="0">
              <a:lnSpc>
                <a:spcPct val="140000"/>
              </a:lnSpc>
              <a:defRPr/>
            </a:lvl5pPr>
          </a:lstStyle>
          <a:p>
            <a:r>
              <a:rPr lang="en-US"/>
              <a:t>Mos </a:t>
            </a:r>
            <a:r>
              <a:rPr lang="en-US" err="1"/>
              <a:t>Sequide</a:t>
            </a:r>
            <a:r>
              <a:rPr lang="en-US"/>
              <a:t> </a:t>
            </a:r>
            <a:r>
              <a:rPr lang="en-US" err="1"/>
              <a:t>Sinturem</a:t>
            </a:r>
            <a:br>
              <a:rPr lang="en-US"/>
            </a:br>
            <a:r>
              <a:rPr lang="en-US"/>
              <a:t>Ovid Que </a:t>
            </a:r>
            <a:r>
              <a:rPr lang="en-US" err="1"/>
              <a:t>Voluptatas</a:t>
            </a:r>
            <a:br>
              <a:rPr lang="en-US"/>
            </a:br>
            <a:r>
              <a:rPr lang="en-US"/>
              <a:t>Mos </a:t>
            </a:r>
            <a:r>
              <a:rPr lang="en-US" err="1"/>
              <a:t>Sequide</a:t>
            </a:r>
            <a:r>
              <a:rPr lang="en-US"/>
              <a:t> </a:t>
            </a:r>
            <a:r>
              <a:rPr lang="en-US" err="1"/>
              <a:t>Sinturem</a:t>
            </a:r>
            <a:r>
              <a:rPr lang="en-US"/>
              <a:t> </a:t>
            </a:r>
            <a:br>
              <a:rPr lang="en-US"/>
            </a:br>
            <a:r>
              <a:rPr lang="en-US"/>
              <a:t>Ovid Que </a:t>
            </a:r>
            <a:r>
              <a:rPr lang="en-US" err="1"/>
              <a:t>Voluptatas</a:t>
            </a:r>
            <a:br>
              <a:rPr lang="en-US"/>
            </a:br>
            <a:r>
              <a:rPr lang="en-US"/>
              <a:t>Mos </a:t>
            </a:r>
            <a:r>
              <a:rPr lang="en-US" err="1"/>
              <a:t>Sequide</a:t>
            </a:r>
            <a:r>
              <a:rPr lang="en-US"/>
              <a:t> </a:t>
            </a:r>
            <a:r>
              <a:rPr lang="en-US" err="1"/>
              <a:t>Sinturem</a:t>
            </a:r>
            <a:br>
              <a:rPr lang="en-US"/>
            </a:br>
            <a:r>
              <a:rPr lang="en-US"/>
              <a:t>Ovid Que </a:t>
            </a:r>
            <a:r>
              <a:rPr lang="en-US" err="1"/>
              <a:t>Voluptatas</a:t>
            </a:r>
            <a:br>
              <a:rPr lang="en-US"/>
            </a:br>
            <a:r>
              <a:rPr lang="en-US"/>
              <a:t>Mos </a:t>
            </a:r>
            <a:r>
              <a:rPr lang="en-US" err="1"/>
              <a:t>Sequide</a:t>
            </a:r>
            <a:r>
              <a:rPr lang="en-US"/>
              <a:t> </a:t>
            </a:r>
            <a:r>
              <a:rPr lang="en-US" err="1"/>
              <a:t>Sinturem</a:t>
            </a:r>
            <a:br>
              <a:rPr lang="en-US"/>
            </a:br>
            <a:r>
              <a:rPr lang="en-US"/>
              <a:t>Ovid Que </a:t>
            </a:r>
            <a:r>
              <a:rPr lang="en-US" err="1"/>
              <a:t>Voluptatas</a:t>
            </a:r>
            <a:br>
              <a:rPr lang="en-US"/>
            </a:br>
            <a:r>
              <a:rPr lang="en-US"/>
              <a:t>Mos </a:t>
            </a:r>
            <a:r>
              <a:rPr lang="en-US" err="1"/>
              <a:t>Sequide</a:t>
            </a:r>
            <a:r>
              <a:rPr lang="en-US"/>
              <a:t> </a:t>
            </a:r>
            <a:r>
              <a:rPr lang="en-US" err="1"/>
              <a:t>Sinturem</a:t>
            </a:r>
            <a:r>
              <a:rPr lang="en-US"/>
              <a:t> </a:t>
            </a:r>
            <a:br>
              <a:rPr lang="en-US"/>
            </a:br>
            <a:r>
              <a:rPr lang="en-US"/>
              <a:t>Ovid Que </a:t>
            </a:r>
            <a:r>
              <a:rPr lang="en-US" err="1"/>
              <a:t>Voluptatas</a:t>
            </a:r>
            <a:br>
              <a:rPr lang="en-US"/>
            </a:br>
            <a:r>
              <a:rPr lang="en-US"/>
              <a:t>Mos </a:t>
            </a:r>
            <a:r>
              <a:rPr lang="en-US" err="1"/>
              <a:t>Sequide</a:t>
            </a:r>
            <a:r>
              <a:rPr lang="en-US"/>
              <a:t> </a:t>
            </a:r>
            <a:r>
              <a:rPr lang="en-US" err="1"/>
              <a:t>Sinturem</a:t>
            </a:r>
            <a:br>
              <a:rPr lang="en-US"/>
            </a:br>
            <a:r>
              <a:rPr lang="en-US"/>
              <a:t>Ovid Que </a:t>
            </a:r>
            <a:r>
              <a:rPr lang="en-US" err="1"/>
              <a:t>Voluptatas</a:t>
            </a:r>
            <a:br>
              <a:rPr lang="en-US"/>
            </a:br>
            <a:r>
              <a:rPr lang="en-US"/>
              <a:t>Mos </a:t>
            </a:r>
            <a:r>
              <a:rPr lang="en-US" err="1"/>
              <a:t>Sequide</a:t>
            </a:r>
            <a:r>
              <a:rPr lang="en-US"/>
              <a:t> </a:t>
            </a:r>
            <a:r>
              <a:rPr lang="en-US" err="1"/>
              <a:t>Sinturem</a:t>
            </a:r>
            <a:br>
              <a:rPr lang="en-US"/>
            </a:br>
            <a:r>
              <a:rPr lang="en-US"/>
              <a:t>Ovid Que </a:t>
            </a:r>
            <a:r>
              <a:rPr lang="en-US" err="1"/>
              <a:t>Voluptatas</a:t>
            </a:r>
            <a:br>
              <a:rPr lang="en-US"/>
            </a:br>
            <a:r>
              <a:rPr lang="en-US"/>
              <a:t>Mos </a:t>
            </a:r>
            <a:r>
              <a:rPr lang="en-US" err="1"/>
              <a:t>Sequide</a:t>
            </a:r>
            <a:r>
              <a:rPr lang="en-US"/>
              <a:t> </a:t>
            </a:r>
            <a:r>
              <a:rPr lang="en-US" err="1"/>
              <a:t>Sinturem</a:t>
            </a:r>
            <a:r>
              <a:rPr lang="en-US"/>
              <a:t> </a:t>
            </a:r>
            <a:br>
              <a:rPr lang="en-US"/>
            </a:br>
            <a:r>
              <a:rPr lang="en-US"/>
              <a:t>Ovid Que </a:t>
            </a:r>
            <a:r>
              <a:rPr lang="en-US" err="1"/>
              <a:t>Voluptatas</a:t>
            </a:r>
            <a:br>
              <a:rPr lang="en-US"/>
            </a:br>
            <a:r>
              <a:rPr lang="en-US"/>
              <a:t>Mos </a:t>
            </a:r>
            <a:r>
              <a:rPr lang="en-US" err="1"/>
              <a:t>Sequide</a:t>
            </a:r>
            <a:r>
              <a:rPr lang="en-US"/>
              <a:t> </a:t>
            </a:r>
            <a:r>
              <a:rPr lang="en-US" err="1"/>
              <a:t>Sinturem</a:t>
            </a:r>
            <a:br>
              <a:rPr lang="en-US"/>
            </a:br>
            <a:r>
              <a:rPr lang="en-US"/>
              <a:t>Ovid Que </a:t>
            </a:r>
            <a:r>
              <a:rPr lang="en-US" err="1"/>
              <a:t>Voluptatas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243EB0-010F-3043-89B3-7CC91716C2B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572000" y="4583440"/>
            <a:ext cx="7169396" cy="219456"/>
          </a:xfrm>
          <a:prstGeom prst="rect">
            <a:avLst/>
          </a:prstGeom>
        </p:spPr>
        <p:txBody>
          <a:bodyPr lIns="0" tIns="0" rIns="0">
            <a:noAutofit/>
          </a:bodyPr>
          <a:lstStyle>
            <a:lvl1pPr marL="0" indent="0">
              <a:spcAft>
                <a:spcPts val="0"/>
              </a:spcAft>
              <a:buNone/>
              <a:defRPr sz="1100" b="0" i="1">
                <a:solidFill>
                  <a:schemeClr val="tx1"/>
                </a:solidFill>
                <a:latin typeface="+mj-lt"/>
                <a:ea typeface="Baskerville Display PT" panose="02030602080406020203" pitchFamily="18" charset="77"/>
              </a:defRPr>
            </a:lvl1pPr>
          </a:lstStyle>
          <a:p>
            <a:pPr lvl="0"/>
            <a:r>
              <a:rPr lang="en-US"/>
              <a:t>Column Header Here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BA7EEED9-8D12-564E-9C61-9AD3FF2A276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1913" y="887970"/>
            <a:ext cx="2961770" cy="107558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 b="0" i="0">
                <a:solidFill>
                  <a:schemeClr val="bg1"/>
                </a:solidFill>
                <a:latin typeface="+mj-lt"/>
                <a:ea typeface="Baskerville Display PT" panose="02030602080406020203" pitchFamily="18" charset="77"/>
              </a:defRPr>
            </a:lvl1pPr>
          </a:lstStyle>
          <a:p>
            <a:pPr lvl="0"/>
            <a:r>
              <a:rPr lang="en-US" spc="-45"/>
              <a:t>Section</a:t>
            </a:r>
            <a:br>
              <a:rPr lang="en-US" spc="-45"/>
            </a:br>
            <a:r>
              <a:rPr lang="en-US" spc="-45"/>
              <a:t>Slide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10128589-1265-1D47-AEB7-047BB8B4F8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912" y="578578"/>
            <a:ext cx="2961771" cy="291636"/>
          </a:xfrm>
          <a:prstGeom prst="rect">
            <a:avLst/>
          </a:prstGeom>
        </p:spPr>
        <p:txBody>
          <a:bodyPr lIns="0" tIns="45720" bIns="45720">
            <a:noAutofit/>
          </a:bodyPr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800" b="1" i="0" cap="all" spc="10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SUBHEADLINE</a:t>
            </a:r>
          </a:p>
        </p:txBody>
      </p:sp>
      <p:sp>
        <p:nvSpPr>
          <p:cNvPr id="14" name="object 3">
            <a:extLst>
              <a:ext uri="{FF2B5EF4-FFF2-40B4-BE49-F238E27FC236}">
                <a16:creationId xmlns:a16="http://schemas.microsoft.com/office/drawing/2014/main" id="{B97737C0-8FDD-8A44-A71F-F745BFCA38BC}"/>
              </a:ext>
            </a:extLst>
          </p:cNvPr>
          <p:cNvSpPr/>
          <p:nvPr userDrawn="1"/>
        </p:nvSpPr>
        <p:spPr>
          <a:xfrm flipV="1">
            <a:off x="4572000" y="4301325"/>
            <a:ext cx="7159752" cy="188343"/>
          </a:xfrm>
          <a:custGeom>
            <a:avLst/>
            <a:gdLst/>
            <a:ahLst/>
            <a:cxnLst/>
            <a:rect l="l" t="t" r="r" b="b"/>
            <a:pathLst>
              <a:path w="11268710">
                <a:moveTo>
                  <a:pt x="0" y="0"/>
                </a:moveTo>
                <a:lnTo>
                  <a:pt x="11268684" y="0"/>
                </a:lnTo>
              </a:path>
            </a:pathLst>
          </a:custGeom>
          <a:ln w="3175">
            <a:solidFill>
              <a:schemeClr val="accent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Slide Number Placeholder 6">
            <a:extLst>
              <a:ext uri="{FF2B5EF4-FFF2-40B4-BE49-F238E27FC236}">
                <a16:creationId xmlns:a16="http://schemas.microsoft.com/office/drawing/2014/main" id="{70CE528E-0F86-4BE3-9826-A2FE4E53B7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2194" y="6425525"/>
            <a:ext cx="209202" cy="105158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6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7E71D787-9731-4F43-9DD8-A7CC5AD22B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BF5981D9-DDD9-4BE2-A73C-8FD714326C58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4572000" y="886967"/>
            <a:ext cx="7169395" cy="3320585"/>
          </a:xfrm>
        </p:spPr>
        <p:txBody>
          <a:bodyPr>
            <a:noAutofit/>
          </a:bodyPr>
          <a:lstStyle>
            <a:lvl1pPr>
              <a:defRPr sz="27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object 5">
            <a:extLst>
              <a:ext uri="{FF2B5EF4-FFF2-40B4-BE49-F238E27FC236}">
                <a16:creationId xmlns:a16="http://schemas.microsoft.com/office/drawing/2014/main" id="{E65CF274-1814-43E9-91CB-2FE0268DB042}"/>
              </a:ext>
            </a:extLst>
          </p:cNvPr>
          <p:cNvSpPr/>
          <p:nvPr userDrawn="1"/>
        </p:nvSpPr>
        <p:spPr>
          <a:xfrm>
            <a:off x="-12192" y="6669656"/>
            <a:ext cx="12216384" cy="188344"/>
          </a:xfrm>
          <a:custGeom>
            <a:avLst/>
            <a:gdLst/>
            <a:ahLst/>
            <a:cxnLst/>
            <a:rect l="l" t="t" r="r" b="b"/>
            <a:pathLst>
              <a:path w="12192000" h="159384">
                <a:moveTo>
                  <a:pt x="0" y="159130"/>
                </a:moveTo>
                <a:lnTo>
                  <a:pt x="12191695" y="159130"/>
                </a:lnTo>
                <a:lnTo>
                  <a:pt x="12191695" y="0"/>
                </a:lnTo>
                <a:lnTo>
                  <a:pt x="0" y="0"/>
                </a:lnTo>
                <a:lnTo>
                  <a:pt x="0" y="15913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91F725BD-8B24-4AAB-96AC-717F1E87FAB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-12192" y="6669656"/>
            <a:ext cx="12216384" cy="188344"/>
          </a:xfrm>
          <a:prstGeom prst="rect">
            <a:avLst/>
          </a:prstGeom>
          <a:solidFill>
            <a:schemeClr val="accent4"/>
          </a:solidFill>
        </p:spPr>
        <p:txBody>
          <a:bodyPr anchor="ctr"/>
          <a:lstStyle>
            <a:lvl1pPr marL="0" indent="0" algn="ctr">
              <a:buNone/>
              <a:defRPr sz="1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70631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rd Section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Placeholder 11" descr="A picture containing light, wire, traffic, hanging&#10;&#10;Description automatically generated">
            <a:extLst>
              <a:ext uri="{FF2B5EF4-FFF2-40B4-BE49-F238E27FC236}">
                <a16:creationId xmlns:a16="http://schemas.microsoft.com/office/drawing/2014/main" id="{D69E4320-FBD9-4355-8694-1C3F2F1249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90" b="90"/>
          <a:stretch>
            <a:fillRect/>
          </a:stretch>
        </p:blipFill>
        <p:spPr>
          <a:xfrm>
            <a:off x="0" y="2184730"/>
            <a:ext cx="4114800" cy="4484926"/>
          </a:xfrm>
          <a:prstGeom prst="rect">
            <a:avLst/>
          </a:prstGeom>
        </p:spPr>
      </p:pic>
      <p:sp>
        <p:nvSpPr>
          <p:cNvPr id="19" name="Picture Placeholder 16">
            <a:extLst>
              <a:ext uri="{FF2B5EF4-FFF2-40B4-BE49-F238E27FC236}">
                <a16:creationId xmlns:a16="http://schemas.microsoft.com/office/drawing/2014/main" id="{020CC786-938B-4925-A8F5-7E792C8F5BB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0" y="2184730"/>
            <a:ext cx="4114800" cy="448492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Add</a:t>
            </a:r>
            <a:br>
              <a:rPr lang="en-US"/>
            </a:br>
            <a:r>
              <a:rPr lang="en-US"/>
              <a:t>Photo</a:t>
            </a:r>
            <a:br>
              <a:rPr lang="en-US"/>
            </a:br>
            <a:r>
              <a:rPr lang="en-US"/>
              <a:t>Here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C85A249-A5E0-424C-A2E2-7C13A4EC0A3D}"/>
              </a:ext>
            </a:extLst>
          </p:cNvPr>
          <p:cNvSpPr/>
          <p:nvPr userDrawn="1"/>
        </p:nvSpPr>
        <p:spPr>
          <a:xfrm>
            <a:off x="4114800" y="345688"/>
            <a:ext cx="457200" cy="2328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bject 9">
            <a:extLst>
              <a:ext uri="{FF2B5EF4-FFF2-40B4-BE49-F238E27FC236}">
                <a16:creationId xmlns:a16="http://schemas.microsoft.com/office/drawing/2014/main" id="{CC08852C-8EEF-475C-98B3-3CBAC9A5FC16}"/>
              </a:ext>
            </a:extLst>
          </p:cNvPr>
          <p:cNvSpPr/>
          <p:nvPr userDrawn="1"/>
        </p:nvSpPr>
        <p:spPr>
          <a:xfrm>
            <a:off x="0" y="0"/>
            <a:ext cx="4114800" cy="2185670"/>
          </a:xfrm>
          <a:custGeom>
            <a:avLst/>
            <a:gdLst/>
            <a:ahLst/>
            <a:cxnLst/>
            <a:rect l="l" t="t" r="r" b="b"/>
            <a:pathLst>
              <a:path w="4114800" h="2185670">
                <a:moveTo>
                  <a:pt x="0" y="2185416"/>
                </a:moveTo>
                <a:lnTo>
                  <a:pt x="4114698" y="2185416"/>
                </a:lnTo>
                <a:lnTo>
                  <a:pt x="4114698" y="0"/>
                </a:lnTo>
                <a:lnTo>
                  <a:pt x="0" y="0"/>
                </a:lnTo>
                <a:lnTo>
                  <a:pt x="0" y="218541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Slide Number Placeholder 6">
            <a:extLst>
              <a:ext uri="{FF2B5EF4-FFF2-40B4-BE49-F238E27FC236}">
                <a16:creationId xmlns:a16="http://schemas.microsoft.com/office/drawing/2014/main" id="{CF6B00DC-6321-4032-9E49-7734448FB1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2194" y="6425525"/>
            <a:ext cx="209202" cy="105158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6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7E71D787-9731-4F43-9DD8-A7CC5AD22B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5731D186-B3E6-4592-81FB-A4B865C6E00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572000" y="887970"/>
            <a:ext cx="7169395" cy="78638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 b="0" i="0">
                <a:solidFill>
                  <a:schemeClr val="tx1"/>
                </a:solidFill>
                <a:latin typeface="+mj-lt"/>
                <a:ea typeface="Baskerville Display PT" panose="02030602080406020203" pitchFamily="18" charset="77"/>
              </a:defRPr>
            </a:lvl1pPr>
          </a:lstStyle>
          <a:p>
            <a:pPr lvl="0"/>
            <a:r>
              <a:rPr lang="en-US"/>
              <a:t>Slide With Bullets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C9781766-4A0C-4E73-B44E-69017F96982B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4572001" y="1709928"/>
            <a:ext cx="3984782" cy="463786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object 5">
            <a:extLst>
              <a:ext uri="{FF2B5EF4-FFF2-40B4-BE49-F238E27FC236}">
                <a16:creationId xmlns:a16="http://schemas.microsoft.com/office/drawing/2014/main" id="{6FC9A029-1C29-4FA6-986C-72FAB7495711}"/>
              </a:ext>
            </a:extLst>
          </p:cNvPr>
          <p:cNvSpPr/>
          <p:nvPr userDrawn="1"/>
        </p:nvSpPr>
        <p:spPr>
          <a:xfrm>
            <a:off x="-12192" y="6669656"/>
            <a:ext cx="12216384" cy="188344"/>
          </a:xfrm>
          <a:custGeom>
            <a:avLst/>
            <a:gdLst/>
            <a:ahLst/>
            <a:cxnLst/>
            <a:rect l="l" t="t" r="r" b="b"/>
            <a:pathLst>
              <a:path w="12192000" h="159384">
                <a:moveTo>
                  <a:pt x="0" y="159130"/>
                </a:moveTo>
                <a:lnTo>
                  <a:pt x="12191695" y="159130"/>
                </a:lnTo>
                <a:lnTo>
                  <a:pt x="12191695" y="0"/>
                </a:lnTo>
                <a:lnTo>
                  <a:pt x="0" y="0"/>
                </a:lnTo>
                <a:lnTo>
                  <a:pt x="0" y="15913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1078A2F5-EFF1-4F67-BAAB-8659C5BFDB2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1913" y="887970"/>
            <a:ext cx="2961770" cy="107558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 b="0" i="0">
                <a:solidFill>
                  <a:schemeClr val="bg1"/>
                </a:solidFill>
                <a:latin typeface="+mj-lt"/>
                <a:ea typeface="Baskerville Display PT" panose="02030602080406020203" pitchFamily="18" charset="77"/>
              </a:defRPr>
            </a:lvl1pPr>
          </a:lstStyle>
          <a:p>
            <a:pPr lvl="0"/>
            <a:r>
              <a:rPr lang="en-US" spc="-45"/>
              <a:t>Section</a:t>
            </a:r>
            <a:br>
              <a:rPr lang="en-US" spc="-45"/>
            </a:br>
            <a:r>
              <a:rPr lang="en-US" spc="-45"/>
              <a:t>Slide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F461982C-CA24-4AF3-8A07-BE31922261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912" y="578578"/>
            <a:ext cx="2961771" cy="291636"/>
          </a:xfrm>
          <a:prstGeom prst="rect">
            <a:avLst/>
          </a:prstGeom>
        </p:spPr>
        <p:txBody>
          <a:bodyPr lIns="0" tIns="45720" bIns="45720">
            <a:noAutofit/>
          </a:bodyPr>
          <a:lstStyle>
            <a:lvl1pPr marL="0" indent="0">
              <a:lnSpc>
                <a:spcPct val="90000"/>
              </a:lnSpc>
              <a:spcAft>
                <a:spcPts val="0"/>
              </a:spcAft>
              <a:buNone/>
              <a:defRPr sz="800" b="1" i="0" cap="all" spc="10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SUBHEADLINE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77B4C73A-C483-4EA9-A095-C9A325D95C5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760116" y="1847088"/>
            <a:ext cx="2953512" cy="219456"/>
          </a:xfrm>
          <a:prstGeom prst="rect">
            <a:avLst/>
          </a:prstGeom>
        </p:spPr>
        <p:txBody>
          <a:bodyPr lIns="0" tIns="0" rIns="0">
            <a:noAutofit/>
          </a:bodyPr>
          <a:lstStyle>
            <a:lvl1pPr marL="0" indent="0">
              <a:spcAft>
                <a:spcPts val="0"/>
              </a:spcAft>
              <a:buNone/>
              <a:defRPr sz="1100" b="0" i="1">
                <a:solidFill>
                  <a:schemeClr val="tx1"/>
                </a:solidFill>
                <a:latin typeface="+mj-lt"/>
                <a:ea typeface="Baskerville Display PT" panose="02030602080406020203" pitchFamily="18" charset="77"/>
              </a:defRPr>
            </a:lvl1pPr>
          </a:lstStyle>
          <a:p>
            <a:pPr lvl="0"/>
            <a:r>
              <a:rPr lang="en-US"/>
              <a:t>Column Header Here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AFCC17FC-B583-4A43-9DAD-58F8D02DD29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760117" y="2084832"/>
            <a:ext cx="2948994" cy="4039014"/>
          </a:xfrm>
          <a:prstGeom prst="rect">
            <a:avLst/>
          </a:prstGeom>
        </p:spPr>
        <p:txBody>
          <a:bodyPr lIns="0" tIns="0" rIns="0" bIns="0" numCol="2" spcCol="548640">
            <a:noAutofit/>
          </a:bodyPr>
          <a:lstStyle>
            <a:lvl1pPr marL="0" marR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 b="1" i="0">
                <a:solidFill>
                  <a:schemeClr val="accent4"/>
                </a:solidFill>
                <a:latin typeface="+mn-lt"/>
                <a:cs typeface="Arial" panose="020B0604020202020204" pitchFamily="34" charset="0"/>
              </a:defRPr>
            </a:lvl1pPr>
            <a:lvl2pPr indent="0">
              <a:lnSpc>
                <a:spcPct val="140000"/>
              </a:lnSpc>
              <a:defRPr/>
            </a:lvl2pPr>
            <a:lvl3pPr indent="0">
              <a:lnSpc>
                <a:spcPct val="140000"/>
              </a:lnSpc>
              <a:defRPr/>
            </a:lvl3pPr>
            <a:lvl4pPr indent="0">
              <a:lnSpc>
                <a:spcPct val="140000"/>
              </a:lnSpc>
              <a:defRPr/>
            </a:lvl4pPr>
            <a:lvl5pPr indent="0">
              <a:lnSpc>
                <a:spcPct val="140000"/>
              </a:lnSpc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Mos </a:t>
            </a:r>
            <a:r>
              <a:rPr lang="en-US" err="1"/>
              <a:t>Sequide</a:t>
            </a:r>
            <a:r>
              <a:rPr lang="en-US"/>
              <a:t> </a:t>
            </a:r>
            <a:r>
              <a:rPr lang="en-US" err="1"/>
              <a:t>Sinturem</a:t>
            </a:r>
            <a:br>
              <a:rPr lang="en-US"/>
            </a:br>
            <a:r>
              <a:rPr lang="en-US"/>
              <a:t>Ovid Que </a:t>
            </a:r>
            <a:r>
              <a:rPr lang="en-US" err="1"/>
              <a:t>Voluptatas</a:t>
            </a:r>
            <a:br>
              <a:rPr lang="en-US"/>
            </a:br>
            <a:r>
              <a:rPr lang="en-US"/>
              <a:t>Mos </a:t>
            </a:r>
            <a:r>
              <a:rPr lang="en-US" err="1"/>
              <a:t>Sequide</a:t>
            </a:r>
            <a:r>
              <a:rPr lang="en-US"/>
              <a:t> </a:t>
            </a:r>
            <a:r>
              <a:rPr lang="en-US" err="1"/>
              <a:t>Sinturem</a:t>
            </a:r>
            <a:r>
              <a:rPr lang="en-US"/>
              <a:t> </a:t>
            </a:r>
            <a:br>
              <a:rPr lang="en-US"/>
            </a:br>
            <a:r>
              <a:rPr lang="en-US"/>
              <a:t>Ovid Que </a:t>
            </a:r>
            <a:r>
              <a:rPr lang="en-US" err="1"/>
              <a:t>Voluptatas</a:t>
            </a:r>
            <a:br>
              <a:rPr lang="en-US"/>
            </a:br>
            <a:r>
              <a:rPr lang="en-US"/>
              <a:t>Mos </a:t>
            </a:r>
            <a:r>
              <a:rPr lang="en-US" err="1"/>
              <a:t>Sequide</a:t>
            </a:r>
            <a:r>
              <a:rPr lang="en-US"/>
              <a:t> </a:t>
            </a:r>
            <a:r>
              <a:rPr lang="en-US" err="1"/>
              <a:t>Sinturem</a:t>
            </a:r>
            <a:br>
              <a:rPr lang="en-US"/>
            </a:br>
            <a:r>
              <a:rPr lang="en-US"/>
              <a:t>Ovid Que </a:t>
            </a:r>
            <a:r>
              <a:rPr lang="en-US" err="1"/>
              <a:t>Voluptatas</a:t>
            </a:r>
            <a:br>
              <a:rPr lang="en-US"/>
            </a:br>
            <a:r>
              <a:rPr lang="en-US"/>
              <a:t>Mos </a:t>
            </a:r>
            <a:r>
              <a:rPr lang="en-US" err="1"/>
              <a:t>Sequide</a:t>
            </a:r>
            <a:r>
              <a:rPr lang="en-US"/>
              <a:t> </a:t>
            </a:r>
            <a:r>
              <a:rPr lang="en-US" err="1"/>
              <a:t>Sinturem</a:t>
            </a:r>
            <a:br>
              <a:rPr lang="en-US"/>
            </a:br>
            <a:r>
              <a:rPr lang="en-US"/>
              <a:t>Ovid Que </a:t>
            </a:r>
            <a:r>
              <a:rPr lang="en-US" err="1"/>
              <a:t>Voluptatas</a:t>
            </a:r>
            <a:br>
              <a:rPr lang="en-US"/>
            </a:br>
            <a:r>
              <a:rPr lang="en-US"/>
              <a:t>Mos </a:t>
            </a:r>
            <a:r>
              <a:rPr lang="en-US" err="1"/>
              <a:t>Sequide</a:t>
            </a:r>
            <a:r>
              <a:rPr lang="en-US"/>
              <a:t> </a:t>
            </a:r>
            <a:r>
              <a:rPr lang="en-US" err="1"/>
              <a:t>Sinturem</a:t>
            </a:r>
            <a:r>
              <a:rPr lang="en-US"/>
              <a:t> </a:t>
            </a:r>
            <a:br>
              <a:rPr lang="en-US"/>
            </a:br>
            <a:r>
              <a:rPr lang="en-US"/>
              <a:t>Ovid Que </a:t>
            </a:r>
            <a:r>
              <a:rPr lang="en-US" err="1"/>
              <a:t>Voluptatas</a:t>
            </a:r>
            <a:br>
              <a:rPr lang="en-US"/>
            </a:br>
            <a:r>
              <a:rPr lang="en-US"/>
              <a:t>Mos </a:t>
            </a:r>
            <a:r>
              <a:rPr lang="en-US" err="1"/>
              <a:t>Sequide</a:t>
            </a:r>
            <a:r>
              <a:rPr lang="en-US"/>
              <a:t> </a:t>
            </a:r>
            <a:r>
              <a:rPr lang="en-US" err="1"/>
              <a:t>Sinturem</a:t>
            </a:r>
            <a:br>
              <a:rPr lang="en-US"/>
            </a:br>
            <a:r>
              <a:rPr lang="en-US"/>
              <a:t>Ovid Que </a:t>
            </a:r>
            <a:r>
              <a:rPr lang="en-US" err="1"/>
              <a:t>Voluptatas</a:t>
            </a:r>
            <a:endParaRPr lang="en-US"/>
          </a:p>
        </p:txBody>
      </p:sp>
      <p:sp>
        <p:nvSpPr>
          <p:cNvPr id="17" name="object 3">
            <a:extLst>
              <a:ext uri="{FF2B5EF4-FFF2-40B4-BE49-F238E27FC236}">
                <a16:creationId xmlns:a16="http://schemas.microsoft.com/office/drawing/2014/main" id="{0DD53BB8-DFC8-4406-880B-3556109E84A2}"/>
              </a:ext>
            </a:extLst>
          </p:cNvPr>
          <p:cNvSpPr/>
          <p:nvPr userDrawn="1"/>
        </p:nvSpPr>
        <p:spPr>
          <a:xfrm flipV="1">
            <a:off x="8757616" y="1667663"/>
            <a:ext cx="2941971" cy="101612"/>
          </a:xfrm>
          <a:custGeom>
            <a:avLst/>
            <a:gdLst/>
            <a:ahLst/>
            <a:cxnLst/>
            <a:rect l="l" t="t" r="r" b="b"/>
            <a:pathLst>
              <a:path w="11268710">
                <a:moveTo>
                  <a:pt x="0" y="0"/>
                </a:moveTo>
                <a:lnTo>
                  <a:pt x="11268684" y="0"/>
                </a:lnTo>
              </a:path>
            </a:pathLst>
          </a:custGeom>
          <a:ln w="3175">
            <a:solidFill>
              <a:schemeClr val="accent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8CD995DE-1986-4DB8-96F3-2F5E5459323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-12192" y="6669656"/>
            <a:ext cx="12216384" cy="188344"/>
          </a:xfrm>
          <a:prstGeom prst="rect">
            <a:avLst/>
          </a:prstGeom>
          <a:solidFill>
            <a:schemeClr val="accent4"/>
          </a:solidFill>
        </p:spPr>
        <p:txBody>
          <a:bodyPr anchor="ctr"/>
          <a:lstStyle>
            <a:lvl1pPr marL="0" indent="0" algn="ctr">
              <a:buNone/>
              <a:defRPr sz="1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378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Photograp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cage&#10;&#10;Description automatically generated">
            <a:extLst>
              <a:ext uri="{FF2B5EF4-FFF2-40B4-BE49-F238E27FC236}">
                <a16:creationId xmlns:a16="http://schemas.microsoft.com/office/drawing/2014/main" id="{8FB4F7A5-2C2C-4C2E-8B71-D7A28FA1C5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Picture Placeholder 16">
            <a:extLst>
              <a:ext uri="{FF2B5EF4-FFF2-40B4-BE49-F238E27FC236}">
                <a16:creationId xmlns:a16="http://schemas.microsoft.com/office/drawing/2014/main" id="{3AB09BE0-2D65-9448-9A20-6AC724050EA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8000" extrusionOk="0">
                <a:moveTo>
                  <a:pt x="0" y="0"/>
                </a:moveTo>
                <a:cubicBezTo>
                  <a:pt x="4137690" y="118645"/>
                  <a:pt x="7294484" y="116012"/>
                  <a:pt x="12192000" y="0"/>
                </a:cubicBezTo>
                <a:cubicBezTo>
                  <a:pt x="12059118" y="1167935"/>
                  <a:pt x="12276951" y="5720177"/>
                  <a:pt x="12192000" y="6858000"/>
                </a:cubicBezTo>
                <a:cubicBezTo>
                  <a:pt x="10871685" y="6992600"/>
                  <a:pt x="5389075" y="6700804"/>
                  <a:pt x="0" y="6858000"/>
                </a:cubicBezTo>
                <a:cubicBezTo>
                  <a:pt x="-20187" y="5183322"/>
                  <a:pt x="-152480" y="857129"/>
                  <a:pt x="0" y="0"/>
                </a:cubicBezTo>
                <a:close/>
              </a:path>
            </a:pathLst>
          </a:custGeom>
          <a:noFill/>
          <a:ln w="79375" cmpd="sng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anchor="ctr"/>
          <a:lstStyle>
            <a:lvl1pPr marL="0" indent="0" algn="ctr">
              <a:buNone/>
              <a:defRPr b="1" i="0">
                <a:solidFill>
                  <a:schemeClr val="bg1"/>
                </a:solidFill>
                <a:highlight>
                  <a:srgbClr val="808080"/>
                </a:highlight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Add Photo</a:t>
            </a:r>
            <a:br>
              <a:rPr lang="en-US"/>
            </a:br>
            <a:r>
              <a:rPr lang="en-US"/>
              <a:t>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0D67B2-3E31-2947-88DF-5ADA8CEB358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5804" y="887970"/>
            <a:ext cx="11268709" cy="1949013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0" i="0">
                <a:solidFill>
                  <a:schemeClr val="bg1"/>
                </a:solidFill>
                <a:latin typeface="+mj-lt"/>
                <a:ea typeface="Baskerville Display PT" panose="02030602080406020203" pitchFamily="18" charset="77"/>
              </a:defRPr>
            </a:lvl1pPr>
          </a:lstStyle>
          <a:p>
            <a:pPr lvl="0"/>
            <a:r>
              <a:rPr lang="en-US"/>
              <a:t>Section Title</a:t>
            </a:r>
            <a:br>
              <a:rPr lang="en-US"/>
            </a:br>
            <a:r>
              <a:rPr lang="en-US"/>
              <a:t>Brand Photography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9C5FD938-57D3-CC4D-A4B7-2FB23888A8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5805" y="578578"/>
            <a:ext cx="11268710" cy="291636"/>
          </a:xfrm>
          <a:prstGeom prst="rect">
            <a:avLst/>
          </a:prstGeom>
        </p:spPr>
        <p:txBody>
          <a:bodyPr lIns="0" rIns="0"/>
          <a:lstStyle>
            <a:lvl1pPr marL="0" indent="0">
              <a:spcBef>
                <a:spcPts val="0"/>
              </a:spcBef>
              <a:buNone/>
              <a:defRPr sz="800" b="1" i="0" cap="all" spc="10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SUBHEADLINE</a:t>
            </a:r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4FC70576-5B2D-9F41-AA2A-5FE7EB0675D5}"/>
              </a:ext>
            </a:extLst>
          </p:cNvPr>
          <p:cNvSpPr/>
          <p:nvPr userDrawn="1"/>
        </p:nvSpPr>
        <p:spPr>
          <a:xfrm>
            <a:off x="465805" y="460375"/>
            <a:ext cx="11271885" cy="0"/>
          </a:xfrm>
          <a:custGeom>
            <a:avLst/>
            <a:gdLst/>
            <a:ahLst/>
            <a:cxnLst/>
            <a:rect l="l" t="t" r="r" b="b"/>
            <a:pathLst>
              <a:path w="11271885">
                <a:moveTo>
                  <a:pt x="0" y="0"/>
                </a:moveTo>
                <a:lnTo>
                  <a:pt x="11271885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796194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 and Sta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AEB7BD9-FEA8-9A49-9556-9115A17DEA6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1912" y="887970"/>
            <a:ext cx="11282879" cy="60629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500" b="0" i="0">
                <a:solidFill>
                  <a:schemeClr val="tx1"/>
                </a:solidFill>
                <a:latin typeface="+mj-lt"/>
                <a:ea typeface="Baskerville Display PT" panose="02030602080406020203" pitchFamily="18" charset="77"/>
              </a:defRPr>
            </a:lvl1pPr>
          </a:lstStyle>
          <a:p>
            <a:pPr lvl="0"/>
            <a:r>
              <a:rPr lang="en-US" spc="-45"/>
              <a:t>Map </a:t>
            </a:r>
            <a:r>
              <a:rPr lang="en-US"/>
              <a:t>+</a:t>
            </a:r>
            <a:r>
              <a:rPr lang="en-US" spc="-45"/>
              <a:t> </a:t>
            </a:r>
            <a:r>
              <a:rPr lang="en-US" spc="-40"/>
              <a:t>Stats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7A799984-6DA8-1141-B176-67FF589109D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913" y="578578"/>
            <a:ext cx="11282880" cy="291636"/>
          </a:xfrm>
          <a:prstGeom prst="rect">
            <a:avLst/>
          </a:prstGeom>
        </p:spPr>
        <p:txBody>
          <a:bodyPr lIns="0" rIns="0"/>
          <a:lstStyle>
            <a:lvl1pPr marL="0" indent="0">
              <a:spcBef>
                <a:spcPts val="0"/>
              </a:spcBef>
              <a:buNone/>
              <a:defRPr sz="800" b="1" i="0" cap="all" spc="1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SUBHEADLINE</a:t>
            </a:r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250C91D4-FAAC-46DD-92AE-A0A384730D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2194" y="6425525"/>
            <a:ext cx="209202" cy="105158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6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7E71D787-9731-4F43-9DD8-A7CC5AD22B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id="{3A742208-341A-49DE-BE39-28C07B1C28BA}"/>
              </a:ext>
            </a:extLst>
          </p:cNvPr>
          <p:cNvSpPr/>
          <p:nvPr userDrawn="1"/>
        </p:nvSpPr>
        <p:spPr>
          <a:xfrm>
            <a:off x="6654631" y="1665287"/>
            <a:ext cx="5092700" cy="0"/>
          </a:xfrm>
          <a:custGeom>
            <a:avLst/>
            <a:gdLst/>
            <a:ahLst/>
            <a:cxnLst/>
            <a:rect l="l" t="t" r="r" b="b"/>
            <a:pathLst>
              <a:path w="5092700">
                <a:moveTo>
                  <a:pt x="0" y="0"/>
                </a:moveTo>
                <a:lnTo>
                  <a:pt x="5092204" y="0"/>
                </a:lnTo>
              </a:path>
            </a:pathLst>
          </a:custGeom>
          <a:ln w="3175">
            <a:solidFill>
              <a:srgbClr val="2B338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BEB8A63C-9D9B-4110-8D10-1592F4910E7C}"/>
              </a:ext>
            </a:extLst>
          </p:cNvPr>
          <p:cNvSpPr/>
          <p:nvPr userDrawn="1"/>
        </p:nvSpPr>
        <p:spPr>
          <a:xfrm>
            <a:off x="8076996" y="2666775"/>
            <a:ext cx="3670300" cy="0"/>
          </a:xfrm>
          <a:custGeom>
            <a:avLst/>
            <a:gdLst/>
            <a:ahLst/>
            <a:cxnLst/>
            <a:rect l="l" t="t" r="r" b="b"/>
            <a:pathLst>
              <a:path w="3670300">
                <a:moveTo>
                  <a:pt x="0" y="0"/>
                </a:moveTo>
                <a:lnTo>
                  <a:pt x="3669842" y="0"/>
                </a:lnTo>
              </a:path>
            </a:pathLst>
          </a:custGeom>
          <a:ln w="3175">
            <a:solidFill>
              <a:srgbClr val="2B338C"/>
            </a:solidFill>
          </a:ln>
        </p:spPr>
        <p:txBody>
          <a:bodyPr wrap="square" lIns="0" tIns="0" rIns="0" bIns="0" rtlCol="0"/>
          <a:lstStyle/>
          <a:p>
            <a:endParaRPr>
              <a:latin typeface="+mn-lt"/>
            </a:endParaRPr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F9D9B825-2A36-4841-800D-9CE60C127823}"/>
              </a:ext>
            </a:extLst>
          </p:cNvPr>
          <p:cNvSpPr/>
          <p:nvPr userDrawn="1"/>
        </p:nvSpPr>
        <p:spPr>
          <a:xfrm>
            <a:off x="8076996" y="3668263"/>
            <a:ext cx="3670300" cy="0"/>
          </a:xfrm>
          <a:custGeom>
            <a:avLst/>
            <a:gdLst/>
            <a:ahLst/>
            <a:cxnLst/>
            <a:rect l="l" t="t" r="r" b="b"/>
            <a:pathLst>
              <a:path w="3670300">
                <a:moveTo>
                  <a:pt x="0" y="0"/>
                </a:moveTo>
                <a:lnTo>
                  <a:pt x="3669842" y="0"/>
                </a:lnTo>
              </a:path>
            </a:pathLst>
          </a:custGeom>
          <a:ln w="3175">
            <a:solidFill>
              <a:srgbClr val="2B338C"/>
            </a:solidFill>
          </a:ln>
        </p:spPr>
        <p:txBody>
          <a:bodyPr wrap="square" lIns="0" tIns="0" rIns="0" bIns="0" rtlCol="0"/>
          <a:lstStyle/>
          <a:p>
            <a:endParaRPr>
              <a:latin typeface="+mn-lt"/>
            </a:endParaRPr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BBFEE57B-64CD-42D0-A028-8FCAEAAE4041}"/>
              </a:ext>
            </a:extLst>
          </p:cNvPr>
          <p:cNvSpPr/>
          <p:nvPr userDrawn="1"/>
        </p:nvSpPr>
        <p:spPr>
          <a:xfrm>
            <a:off x="8076996" y="4669751"/>
            <a:ext cx="3670300" cy="0"/>
          </a:xfrm>
          <a:custGeom>
            <a:avLst/>
            <a:gdLst/>
            <a:ahLst/>
            <a:cxnLst/>
            <a:rect l="l" t="t" r="r" b="b"/>
            <a:pathLst>
              <a:path w="3670300">
                <a:moveTo>
                  <a:pt x="0" y="0"/>
                </a:moveTo>
                <a:lnTo>
                  <a:pt x="3669842" y="0"/>
                </a:lnTo>
              </a:path>
            </a:pathLst>
          </a:custGeom>
          <a:ln w="3175">
            <a:solidFill>
              <a:srgbClr val="2B338C"/>
            </a:solidFill>
          </a:ln>
        </p:spPr>
        <p:txBody>
          <a:bodyPr wrap="square" lIns="0" tIns="0" rIns="0" bIns="0" rtlCol="0"/>
          <a:lstStyle/>
          <a:p>
            <a:endParaRPr>
              <a:latin typeface="+mn-lt"/>
            </a:endParaRP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81F28DED-4C47-456F-B216-830C6F3304C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755539" y="1767178"/>
            <a:ext cx="1989252" cy="80134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800" b="0" i="0">
                <a:latin typeface="+mn-lt"/>
                <a:cs typeface="Arial" panose="020B0604020202020204" pitchFamily="34" charset="0"/>
              </a:defRPr>
            </a:lvl1pPr>
            <a:lvl2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professionals*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5608BEA4-E26B-4B5E-A460-0255CC7F42A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755539" y="2764514"/>
            <a:ext cx="1989252" cy="79649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800" b="0" i="0">
                <a:latin typeface="+mn-lt"/>
                <a:cs typeface="Arial" panose="020B0604020202020204" pitchFamily="34" charset="0"/>
              </a:defRPr>
            </a:lvl1pPr>
            <a:lvl2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square feet managed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F32DC5B4-467C-45B4-8503-B4A3AAFE5EE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755539" y="3773127"/>
            <a:ext cx="1989252" cy="78936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800" b="0" i="0">
                <a:latin typeface="+mn-lt"/>
                <a:cs typeface="Arial" panose="020B0604020202020204" pitchFamily="34" charset="0"/>
              </a:defRPr>
            </a:lvl1pPr>
            <a:lvl2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offices internationally*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5FEDE1E8-9A2C-42F6-85D5-A844B7BEEA6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755539" y="4768004"/>
            <a:ext cx="1989252" cy="79652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800" b="0" i="0">
                <a:latin typeface="+mn-lt"/>
                <a:cs typeface="Arial" panose="020B0604020202020204" pitchFamily="34" charset="0"/>
              </a:defRPr>
            </a:lvl1pPr>
            <a:lvl2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in revenue*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05DCB50D-6FBA-41F6-B5CA-6A53D4504B0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996841" y="2710448"/>
            <a:ext cx="1640378" cy="85056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950" b="0" i="0">
                <a:solidFill>
                  <a:schemeClr val="accent4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000M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C7E3B918-E98B-4CC4-9986-406D66862F1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996841" y="1713040"/>
            <a:ext cx="1640378" cy="85056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950" b="0" i="0">
                <a:solidFill>
                  <a:schemeClr val="accent4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00K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2CC7EEFB-C323-4FBA-87C5-9BC8D9F9244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996841" y="3719246"/>
            <a:ext cx="1640378" cy="85056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950" b="0" i="0">
                <a:solidFill>
                  <a:schemeClr val="accent4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000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9785CFA8-254D-44CF-AC3D-4C04CD976FA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996841" y="4713964"/>
            <a:ext cx="1640378" cy="85056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950" b="0" i="0">
                <a:solidFill>
                  <a:schemeClr val="accent4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$0.0B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94B387FA-A182-4443-B9BC-383F319981E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002759" y="6037163"/>
            <a:ext cx="3755445" cy="32836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600" b="0" i="0">
                <a:latin typeface="+mn-lt"/>
                <a:cs typeface="Arial" panose="020B0604020202020204" pitchFamily="34" charset="0"/>
              </a:defRPr>
            </a:lvl1pPr>
            <a:lvl2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*</a:t>
            </a:r>
            <a:r>
              <a:rPr lang="en-US" err="1"/>
              <a:t>Venit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quam</a:t>
            </a:r>
            <a:r>
              <a:rPr lang="en-US"/>
              <a:t> net </a:t>
            </a:r>
            <a:r>
              <a:rPr lang="en-US" err="1"/>
              <a:t>architat</a:t>
            </a:r>
            <a:r>
              <a:rPr lang="en-US"/>
              <a:t> </a:t>
            </a:r>
            <a:r>
              <a:rPr lang="en-US" err="1"/>
              <a:t>evel</a:t>
            </a:r>
            <a:r>
              <a:rPr lang="en-US"/>
              <a:t> </a:t>
            </a:r>
            <a:r>
              <a:rPr lang="en-US" err="1"/>
              <a:t>inctem</a:t>
            </a:r>
            <a:r>
              <a:rPr lang="en-US"/>
              <a:t>. </a:t>
            </a:r>
            <a:r>
              <a:rPr lang="en-US" err="1"/>
              <a:t>Pudiciatur</a:t>
            </a:r>
            <a:r>
              <a:rPr lang="en-US"/>
              <a:t>, qui </a:t>
            </a:r>
            <a:r>
              <a:rPr lang="en-US" err="1"/>
              <a:t>sinis</a:t>
            </a:r>
            <a:r>
              <a:rPr lang="en-US"/>
              <a:t> in pro </a:t>
            </a:r>
            <a:r>
              <a:rPr lang="en-US" err="1"/>
              <a:t>delluptur</a:t>
            </a:r>
            <a:endParaRPr lang="en-US"/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BEB56B9C-A417-4BEB-A895-C1780EF2B7E5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002759" y="5708793"/>
            <a:ext cx="3755445" cy="32836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800" b="0" i="0">
                <a:solidFill>
                  <a:schemeClr val="accent4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*</a:t>
            </a:r>
            <a:r>
              <a:rPr lang="en-US" err="1"/>
              <a:t>Venit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quam</a:t>
            </a:r>
            <a:r>
              <a:rPr lang="en-US"/>
              <a:t> net </a:t>
            </a:r>
            <a:r>
              <a:rPr lang="en-US" err="1"/>
              <a:t>architat</a:t>
            </a:r>
            <a:r>
              <a:rPr lang="en-US"/>
              <a:t> </a:t>
            </a:r>
            <a:r>
              <a:rPr lang="en-US" err="1"/>
              <a:t>evel</a:t>
            </a:r>
            <a:r>
              <a:rPr lang="en-US"/>
              <a:t> </a:t>
            </a:r>
            <a:r>
              <a:rPr lang="en-US" err="1"/>
              <a:t>inctem</a:t>
            </a:r>
            <a:r>
              <a:rPr lang="en-US"/>
              <a:t>. </a:t>
            </a:r>
            <a:r>
              <a:rPr lang="en-US" err="1"/>
              <a:t>Pudiciatur</a:t>
            </a:r>
            <a:r>
              <a:rPr lang="en-US"/>
              <a:t>, qui </a:t>
            </a:r>
            <a:r>
              <a:rPr lang="en-US" err="1"/>
              <a:t>sinis</a:t>
            </a:r>
            <a:r>
              <a:rPr lang="en-US"/>
              <a:t> in pro </a:t>
            </a:r>
            <a:r>
              <a:rPr lang="en-US" err="1"/>
              <a:t>delluptur</a:t>
            </a:r>
            <a:endParaRPr lang="en-US"/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900DBA24-F9A0-4C6B-967E-0CC96F6ED6D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653714" y="1792974"/>
            <a:ext cx="1298575" cy="726822"/>
          </a:xfrm>
          <a:prstGeom prst="rect">
            <a:avLst/>
          </a:prstGeom>
        </p:spPr>
        <p:txBody>
          <a:bodyPr lIns="0" tIns="0"/>
          <a:lstStyle>
            <a:lvl1pPr marL="0" indent="0">
              <a:lnSpc>
                <a:spcPts val="900"/>
              </a:lnSpc>
              <a:spcBef>
                <a:spcPts val="0"/>
              </a:spcBef>
              <a:buNone/>
              <a:defRPr sz="600" b="1" i="0" cap="all" baseline="0">
                <a:latin typeface="+mn-lt"/>
              </a:defRPr>
            </a:lvl1pPr>
          </a:lstStyle>
          <a:p>
            <a:pPr lvl="0"/>
            <a:r>
              <a:rPr lang="en-US"/>
              <a:t>By the numbers</a:t>
            </a:r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CC604CE9-C046-44D9-8E64-83A525D2C2AE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61276" y="1665287"/>
            <a:ext cx="5731743" cy="41529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1" i="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Add Map Here</a:t>
            </a:r>
          </a:p>
        </p:txBody>
      </p:sp>
    </p:spTree>
    <p:extLst>
      <p:ext uri="{BB962C8B-B14F-4D97-AF65-F5344CB8AC3E}">
        <p14:creationId xmlns:p14="http://schemas.microsoft.com/office/powerpoint/2010/main" val="129690603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 and Stats Exa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AEB7BD9-FEA8-9A49-9556-9115A17DEA6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1912" y="887970"/>
            <a:ext cx="11282879" cy="60629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500" b="0" i="0">
                <a:solidFill>
                  <a:schemeClr val="tx1"/>
                </a:solidFill>
                <a:latin typeface="+mj-lt"/>
                <a:ea typeface="Baskerville Display PT" panose="02030602080406020203" pitchFamily="18" charset="77"/>
              </a:defRPr>
            </a:lvl1pPr>
          </a:lstStyle>
          <a:p>
            <a:pPr lvl="0"/>
            <a:r>
              <a:rPr lang="en-US" spc="-45"/>
              <a:t>Map </a:t>
            </a:r>
            <a:r>
              <a:rPr lang="en-US"/>
              <a:t>+</a:t>
            </a:r>
            <a:r>
              <a:rPr lang="en-US" spc="-45"/>
              <a:t> </a:t>
            </a:r>
            <a:r>
              <a:rPr lang="en-US" spc="-40"/>
              <a:t>Stats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7A799984-6DA8-1141-B176-67FF589109D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913" y="578578"/>
            <a:ext cx="11282880" cy="291636"/>
          </a:xfrm>
          <a:prstGeom prst="rect">
            <a:avLst/>
          </a:prstGeom>
        </p:spPr>
        <p:txBody>
          <a:bodyPr lIns="0" rIns="0"/>
          <a:lstStyle>
            <a:lvl1pPr marL="0" indent="0">
              <a:spcBef>
                <a:spcPts val="0"/>
              </a:spcBef>
              <a:buNone/>
              <a:defRPr sz="800" b="1" i="0" cap="all" spc="1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SUBHEADLINE</a:t>
            </a:r>
          </a:p>
        </p:txBody>
      </p:sp>
      <p:sp>
        <p:nvSpPr>
          <p:cNvPr id="23" name="object 3">
            <a:extLst>
              <a:ext uri="{FF2B5EF4-FFF2-40B4-BE49-F238E27FC236}">
                <a16:creationId xmlns:a16="http://schemas.microsoft.com/office/drawing/2014/main" id="{F546299A-15B8-494C-8485-2B424583D011}"/>
              </a:ext>
            </a:extLst>
          </p:cNvPr>
          <p:cNvSpPr/>
          <p:nvPr userDrawn="1"/>
        </p:nvSpPr>
        <p:spPr>
          <a:xfrm>
            <a:off x="467780" y="2161673"/>
            <a:ext cx="5731743" cy="35601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Slide Number Placeholder 6">
            <a:extLst>
              <a:ext uri="{FF2B5EF4-FFF2-40B4-BE49-F238E27FC236}">
                <a16:creationId xmlns:a16="http://schemas.microsoft.com/office/drawing/2014/main" id="{879D6A70-930F-4895-894F-19AB83E75E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2194" y="6425525"/>
            <a:ext cx="209202" cy="105158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6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7E71D787-9731-4F43-9DD8-A7CC5AD22B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object 7">
            <a:extLst>
              <a:ext uri="{FF2B5EF4-FFF2-40B4-BE49-F238E27FC236}">
                <a16:creationId xmlns:a16="http://schemas.microsoft.com/office/drawing/2014/main" id="{F5DA71D4-F2BF-4AFF-984A-704F4F56EFD4}"/>
              </a:ext>
            </a:extLst>
          </p:cNvPr>
          <p:cNvSpPr/>
          <p:nvPr userDrawn="1"/>
        </p:nvSpPr>
        <p:spPr>
          <a:xfrm>
            <a:off x="6654631" y="1665287"/>
            <a:ext cx="5092700" cy="0"/>
          </a:xfrm>
          <a:custGeom>
            <a:avLst/>
            <a:gdLst/>
            <a:ahLst/>
            <a:cxnLst/>
            <a:rect l="l" t="t" r="r" b="b"/>
            <a:pathLst>
              <a:path w="5092700">
                <a:moveTo>
                  <a:pt x="0" y="0"/>
                </a:moveTo>
                <a:lnTo>
                  <a:pt x="5092204" y="0"/>
                </a:lnTo>
              </a:path>
            </a:pathLst>
          </a:custGeom>
          <a:ln w="3175">
            <a:solidFill>
              <a:srgbClr val="2B338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8">
            <a:extLst>
              <a:ext uri="{FF2B5EF4-FFF2-40B4-BE49-F238E27FC236}">
                <a16:creationId xmlns:a16="http://schemas.microsoft.com/office/drawing/2014/main" id="{A7987A97-60DD-4547-B760-21B0192AFF09}"/>
              </a:ext>
            </a:extLst>
          </p:cNvPr>
          <p:cNvSpPr/>
          <p:nvPr userDrawn="1"/>
        </p:nvSpPr>
        <p:spPr>
          <a:xfrm>
            <a:off x="8076996" y="2666775"/>
            <a:ext cx="3670300" cy="0"/>
          </a:xfrm>
          <a:custGeom>
            <a:avLst/>
            <a:gdLst/>
            <a:ahLst/>
            <a:cxnLst/>
            <a:rect l="l" t="t" r="r" b="b"/>
            <a:pathLst>
              <a:path w="3670300">
                <a:moveTo>
                  <a:pt x="0" y="0"/>
                </a:moveTo>
                <a:lnTo>
                  <a:pt x="3669842" y="0"/>
                </a:lnTo>
              </a:path>
            </a:pathLst>
          </a:custGeom>
          <a:ln w="3175">
            <a:solidFill>
              <a:srgbClr val="2B338C"/>
            </a:solidFill>
          </a:ln>
        </p:spPr>
        <p:txBody>
          <a:bodyPr wrap="square" lIns="0" tIns="0" rIns="0" bIns="0" rtlCol="0"/>
          <a:lstStyle/>
          <a:p>
            <a:endParaRPr>
              <a:latin typeface="+mn-lt"/>
            </a:endParaRPr>
          </a:p>
        </p:txBody>
      </p:sp>
      <p:sp>
        <p:nvSpPr>
          <p:cNvPr id="27" name="object 9">
            <a:extLst>
              <a:ext uri="{FF2B5EF4-FFF2-40B4-BE49-F238E27FC236}">
                <a16:creationId xmlns:a16="http://schemas.microsoft.com/office/drawing/2014/main" id="{075EB85F-C538-429D-A0C8-F7B49DDA3202}"/>
              </a:ext>
            </a:extLst>
          </p:cNvPr>
          <p:cNvSpPr/>
          <p:nvPr userDrawn="1"/>
        </p:nvSpPr>
        <p:spPr>
          <a:xfrm>
            <a:off x="8076996" y="3668263"/>
            <a:ext cx="3670300" cy="0"/>
          </a:xfrm>
          <a:custGeom>
            <a:avLst/>
            <a:gdLst/>
            <a:ahLst/>
            <a:cxnLst/>
            <a:rect l="l" t="t" r="r" b="b"/>
            <a:pathLst>
              <a:path w="3670300">
                <a:moveTo>
                  <a:pt x="0" y="0"/>
                </a:moveTo>
                <a:lnTo>
                  <a:pt x="3669842" y="0"/>
                </a:lnTo>
              </a:path>
            </a:pathLst>
          </a:custGeom>
          <a:ln w="3175">
            <a:solidFill>
              <a:srgbClr val="2B338C"/>
            </a:solidFill>
          </a:ln>
        </p:spPr>
        <p:txBody>
          <a:bodyPr wrap="square" lIns="0" tIns="0" rIns="0" bIns="0" rtlCol="0"/>
          <a:lstStyle/>
          <a:p>
            <a:endParaRPr>
              <a:latin typeface="+mn-lt"/>
            </a:endParaRPr>
          </a:p>
        </p:txBody>
      </p:sp>
      <p:sp>
        <p:nvSpPr>
          <p:cNvPr id="28" name="object 10">
            <a:extLst>
              <a:ext uri="{FF2B5EF4-FFF2-40B4-BE49-F238E27FC236}">
                <a16:creationId xmlns:a16="http://schemas.microsoft.com/office/drawing/2014/main" id="{EFE58CEF-8939-402F-9087-3E5AFC04A543}"/>
              </a:ext>
            </a:extLst>
          </p:cNvPr>
          <p:cNvSpPr/>
          <p:nvPr userDrawn="1"/>
        </p:nvSpPr>
        <p:spPr>
          <a:xfrm>
            <a:off x="8076996" y="4669751"/>
            <a:ext cx="3670300" cy="0"/>
          </a:xfrm>
          <a:custGeom>
            <a:avLst/>
            <a:gdLst/>
            <a:ahLst/>
            <a:cxnLst/>
            <a:rect l="l" t="t" r="r" b="b"/>
            <a:pathLst>
              <a:path w="3670300">
                <a:moveTo>
                  <a:pt x="0" y="0"/>
                </a:moveTo>
                <a:lnTo>
                  <a:pt x="3669842" y="0"/>
                </a:lnTo>
              </a:path>
            </a:pathLst>
          </a:custGeom>
          <a:ln w="3175">
            <a:solidFill>
              <a:srgbClr val="2B338C"/>
            </a:solidFill>
          </a:ln>
        </p:spPr>
        <p:txBody>
          <a:bodyPr wrap="square" lIns="0" tIns="0" rIns="0" bIns="0" rtlCol="0"/>
          <a:lstStyle/>
          <a:p>
            <a:endParaRPr>
              <a:latin typeface="+mn-lt"/>
            </a:endParaRP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020A785B-1A4D-4476-A894-1E6B679480A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755539" y="1767178"/>
            <a:ext cx="1989252" cy="80134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800" b="0" i="0">
                <a:latin typeface="+mn-lt"/>
                <a:cs typeface="Arial" panose="020B0604020202020204" pitchFamily="34" charset="0"/>
              </a:defRPr>
            </a:lvl1pPr>
            <a:lvl2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professionals*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B9F255C4-72D7-4204-9369-75CDC30B77A1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755539" y="2764514"/>
            <a:ext cx="1989252" cy="79649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800" b="0" i="0">
                <a:latin typeface="+mn-lt"/>
                <a:cs typeface="Arial" panose="020B0604020202020204" pitchFamily="34" charset="0"/>
              </a:defRPr>
            </a:lvl1pPr>
            <a:lvl2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square feet managed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2DB99D85-602C-4446-8719-9F50CC11001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755539" y="3773127"/>
            <a:ext cx="1989252" cy="78936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800" b="0" i="0">
                <a:latin typeface="+mn-lt"/>
                <a:cs typeface="Arial" panose="020B0604020202020204" pitchFamily="34" charset="0"/>
              </a:defRPr>
            </a:lvl1pPr>
            <a:lvl2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offices internationally*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BA03C4E9-20B0-468C-A410-7C342F1FBA7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755539" y="4768004"/>
            <a:ext cx="1989252" cy="79652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800" b="0" i="0">
                <a:latin typeface="+mn-lt"/>
                <a:cs typeface="Arial" panose="020B0604020202020204" pitchFamily="34" charset="0"/>
              </a:defRPr>
            </a:lvl1pPr>
            <a:lvl2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in revenue*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264F5843-63A9-4BAA-ADB0-D071D65B478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996841" y="2710448"/>
            <a:ext cx="1640378" cy="85056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950" b="0" i="0">
                <a:solidFill>
                  <a:schemeClr val="accent4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000M</a:t>
            </a: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6DB65DBC-B12C-47B0-B8DB-40C3ECA776B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996841" y="1713040"/>
            <a:ext cx="1640378" cy="85056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950" b="0" i="0">
                <a:solidFill>
                  <a:schemeClr val="accent4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00K</a:t>
            </a:r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25965AF7-5AA8-4036-9A01-F9574FDBE2F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996841" y="3719246"/>
            <a:ext cx="1640378" cy="85056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950" b="0" i="0">
                <a:solidFill>
                  <a:schemeClr val="accent4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000</a:t>
            </a:r>
          </a:p>
        </p:txBody>
      </p: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908E8689-6EBD-47FB-A867-BA38C44BDDF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996841" y="4713964"/>
            <a:ext cx="1640378" cy="85056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950" b="0" i="0">
                <a:solidFill>
                  <a:schemeClr val="accent4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$0.0B</a:t>
            </a:r>
          </a:p>
        </p:txBody>
      </p:sp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88BF179F-7D59-463C-8EF9-EE461D3C222F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002759" y="6037163"/>
            <a:ext cx="3755445" cy="32836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600" b="0" i="0">
                <a:latin typeface="+mn-lt"/>
                <a:cs typeface="Arial" panose="020B0604020202020204" pitchFamily="34" charset="0"/>
              </a:defRPr>
            </a:lvl1pPr>
            <a:lvl2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*</a:t>
            </a:r>
            <a:r>
              <a:rPr lang="en-US" err="1"/>
              <a:t>Venit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quam</a:t>
            </a:r>
            <a:r>
              <a:rPr lang="en-US"/>
              <a:t> net </a:t>
            </a:r>
            <a:r>
              <a:rPr lang="en-US" err="1"/>
              <a:t>architat</a:t>
            </a:r>
            <a:r>
              <a:rPr lang="en-US"/>
              <a:t> </a:t>
            </a:r>
            <a:r>
              <a:rPr lang="en-US" err="1"/>
              <a:t>evel</a:t>
            </a:r>
            <a:r>
              <a:rPr lang="en-US"/>
              <a:t> </a:t>
            </a:r>
            <a:r>
              <a:rPr lang="en-US" err="1"/>
              <a:t>inctem</a:t>
            </a:r>
            <a:r>
              <a:rPr lang="en-US"/>
              <a:t>. </a:t>
            </a:r>
            <a:r>
              <a:rPr lang="en-US" err="1"/>
              <a:t>Pudiciatur</a:t>
            </a:r>
            <a:r>
              <a:rPr lang="en-US"/>
              <a:t>, qui </a:t>
            </a:r>
            <a:r>
              <a:rPr lang="en-US" err="1"/>
              <a:t>sinis</a:t>
            </a:r>
            <a:r>
              <a:rPr lang="en-US"/>
              <a:t> in pro </a:t>
            </a:r>
            <a:r>
              <a:rPr lang="en-US" err="1"/>
              <a:t>delluptur</a:t>
            </a:r>
            <a:endParaRPr lang="en-US"/>
          </a:p>
        </p:txBody>
      </p:sp>
      <p:sp>
        <p:nvSpPr>
          <p:cNvPr id="47" name="Text Placeholder 3">
            <a:extLst>
              <a:ext uri="{FF2B5EF4-FFF2-40B4-BE49-F238E27FC236}">
                <a16:creationId xmlns:a16="http://schemas.microsoft.com/office/drawing/2014/main" id="{24965B12-2DAB-4827-B7D7-7F63BDD402C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002759" y="5708793"/>
            <a:ext cx="3755445" cy="32836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800" b="0" i="0">
                <a:solidFill>
                  <a:schemeClr val="accent4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*</a:t>
            </a:r>
            <a:r>
              <a:rPr lang="en-US" err="1"/>
              <a:t>Venit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quam</a:t>
            </a:r>
            <a:r>
              <a:rPr lang="en-US"/>
              <a:t> net </a:t>
            </a:r>
            <a:r>
              <a:rPr lang="en-US" err="1"/>
              <a:t>architat</a:t>
            </a:r>
            <a:r>
              <a:rPr lang="en-US"/>
              <a:t> </a:t>
            </a:r>
            <a:r>
              <a:rPr lang="en-US" err="1"/>
              <a:t>evel</a:t>
            </a:r>
            <a:r>
              <a:rPr lang="en-US"/>
              <a:t> </a:t>
            </a:r>
            <a:r>
              <a:rPr lang="en-US" err="1"/>
              <a:t>inctem</a:t>
            </a:r>
            <a:r>
              <a:rPr lang="en-US"/>
              <a:t>. </a:t>
            </a:r>
            <a:r>
              <a:rPr lang="en-US" err="1"/>
              <a:t>Pudiciatur</a:t>
            </a:r>
            <a:r>
              <a:rPr lang="en-US"/>
              <a:t>, qui </a:t>
            </a:r>
            <a:r>
              <a:rPr lang="en-US" err="1"/>
              <a:t>sinis</a:t>
            </a:r>
            <a:r>
              <a:rPr lang="en-US"/>
              <a:t> in pro </a:t>
            </a:r>
            <a:r>
              <a:rPr lang="en-US" err="1"/>
              <a:t>delluptur</a:t>
            </a:r>
            <a:endParaRPr lang="en-US"/>
          </a:p>
        </p:txBody>
      </p:sp>
      <p:sp>
        <p:nvSpPr>
          <p:cNvPr id="48" name="Text Placeholder 3">
            <a:extLst>
              <a:ext uri="{FF2B5EF4-FFF2-40B4-BE49-F238E27FC236}">
                <a16:creationId xmlns:a16="http://schemas.microsoft.com/office/drawing/2014/main" id="{27308269-AEE0-4676-9829-4D53127518E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653714" y="1792974"/>
            <a:ext cx="1298575" cy="726822"/>
          </a:xfrm>
          <a:prstGeom prst="rect">
            <a:avLst/>
          </a:prstGeom>
        </p:spPr>
        <p:txBody>
          <a:bodyPr lIns="0" tIns="0"/>
          <a:lstStyle>
            <a:lvl1pPr marL="0" indent="0">
              <a:lnSpc>
                <a:spcPts val="900"/>
              </a:lnSpc>
              <a:spcBef>
                <a:spcPts val="0"/>
              </a:spcBef>
              <a:buNone/>
              <a:defRPr sz="600" b="1" i="0" cap="all" baseline="0">
                <a:latin typeface="+mn-lt"/>
              </a:defRPr>
            </a:lvl1pPr>
          </a:lstStyle>
          <a:p>
            <a:pPr lvl="0"/>
            <a:r>
              <a:rPr lang="en-US"/>
              <a:t>By the numbers</a:t>
            </a:r>
          </a:p>
        </p:txBody>
      </p:sp>
    </p:spTree>
    <p:extLst>
      <p:ext uri="{BB962C8B-B14F-4D97-AF65-F5344CB8AC3E}">
        <p14:creationId xmlns:p14="http://schemas.microsoft.com/office/powerpoint/2010/main" val="354365974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 and Stat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>
            <a:extLst>
              <a:ext uri="{FF2B5EF4-FFF2-40B4-BE49-F238E27FC236}">
                <a16:creationId xmlns:a16="http://schemas.microsoft.com/office/drawing/2014/main" id="{FD31C65B-58DD-7740-9932-6CAE6521220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1695" y="6858000"/>
                </a:lnTo>
                <a:lnTo>
                  <a:pt x="12191695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5BF4F8-CF6C-5C4D-A00B-4F03B0213A2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61276" y="1665287"/>
            <a:ext cx="5731743" cy="41529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1" i="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Add Map Here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FCBD20F-673E-FE44-8AF7-E103B999004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1913" y="887970"/>
            <a:ext cx="11268708" cy="60629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500" b="0" i="0">
                <a:solidFill>
                  <a:schemeClr val="bg1"/>
                </a:solidFill>
                <a:latin typeface="+mj-lt"/>
                <a:ea typeface="Baskerville Display PT" panose="02030602080406020203" pitchFamily="18" charset="77"/>
              </a:defRPr>
            </a:lvl1pPr>
          </a:lstStyle>
          <a:p>
            <a:pPr lvl="0"/>
            <a:r>
              <a:rPr lang="en-US" spc="-45"/>
              <a:t>Map </a:t>
            </a:r>
            <a:r>
              <a:rPr lang="en-US"/>
              <a:t>+</a:t>
            </a:r>
            <a:r>
              <a:rPr lang="en-US" spc="-45"/>
              <a:t> </a:t>
            </a:r>
            <a:r>
              <a:rPr lang="en-US" spc="-40"/>
              <a:t>Stats</a:t>
            </a:r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AED7462-4077-B24A-BE50-A674E16F426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912" y="578578"/>
            <a:ext cx="11268709" cy="291636"/>
          </a:xfrm>
          <a:prstGeom prst="rect">
            <a:avLst/>
          </a:prstGeom>
        </p:spPr>
        <p:txBody>
          <a:bodyPr lIns="0" rIns="0"/>
          <a:lstStyle>
            <a:lvl1pPr marL="0" indent="0">
              <a:spcBef>
                <a:spcPts val="0"/>
              </a:spcBef>
              <a:buNone/>
              <a:defRPr sz="800" b="1" i="0" cap="all" spc="10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SUBHEADLINE</a:t>
            </a:r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9C9B450B-E687-7C4B-997D-DA271CD39CEE}"/>
              </a:ext>
            </a:extLst>
          </p:cNvPr>
          <p:cNvSpPr/>
          <p:nvPr userDrawn="1"/>
        </p:nvSpPr>
        <p:spPr>
          <a:xfrm>
            <a:off x="465805" y="460375"/>
            <a:ext cx="11268710" cy="0"/>
          </a:xfrm>
          <a:custGeom>
            <a:avLst/>
            <a:gdLst/>
            <a:ahLst/>
            <a:cxnLst/>
            <a:rect l="l" t="t" r="r" b="b"/>
            <a:pathLst>
              <a:path w="11268710">
                <a:moveTo>
                  <a:pt x="0" y="0"/>
                </a:moveTo>
                <a:lnTo>
                  <a:pt x="11268684" y="0"/>
                </a:lnTo>
              </a:path>
            </a:pathLst>
          </a:custGeom>
          <a:ln w="635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E423BF-E09E-4F2C-99CB-BC0FF83E4053}"/>
              </a:ext>
            </a:extLst>
          </p:cNvPr>
          <p:cNvSpPr txBox="1"/>
          <p:nvPr userDrawn="1"/>
        </p:nvSpPr>
        <p:spPr>
          <a:xfrm>
            <a:off x="11015664" y="6424338"/>
            <a:ext cx="571965" cy="1051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indent="0" algn="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00" b="1" i="0" u="none" strike="noStrike" kern="0" cap="none" spc="10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Arial" panose="020B0604020202020204" pitchFamily="34" charset="0"/>
              </a:rPr>
              <a:t>NEWMARK</a:t>
            </a:r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4C048F23-01E7-40EB-ADB5-A7A35D196A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2194" y="6425525"/>
            <a:ext cx="209202" cy="105158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6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7E71D787-9731-4F43-9DD8-A7CC5AD22B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9" name="object 7">
            <a:extLst>
              <a:ext uri="{FF2B5EF4-FFF2-40B4-BE49-F238E27FC236}">
                <a16:creationId xmlns:a16="http://schemas.microsoft.com/office/drawing/2014/main" id="{7ECE58B5-D736-4270-A5E2-D79CE4CAA737}"/>
              </a:ext>
            </a:extLst>
          </p:cNvPr>
          <p:cNvSpPr/>
          <p:nvPr userDrawn="1"/>
        </p:nvSpPr>
        <p:spPr>
          <a:xfrm>
            <a:off x="6654631" y="1665287"/>
            <a:ext cx="5092700" cy="0"/>
          </a:xfrm>
          <a:custGeom>
            <a:avLst/>
            <a:gdLst/>
            <a:ahLst/>
            <a:cxnLst/>
            <a:rect l="l" t="t" r="r" b="b"/>
            <a:pathLst>
              <a:path w="5092700">
                <a:moveTo>
                  <a:pt x="0" y="0"/>
                </a:moveTo>
                <a:lnTo>
                  <a:pt x="5092204" y="0"/>
                </a:lnTo>
              </a:path>
            </a:pathLst>
          </a:custGeom>
          <a:ln w="3175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8">
            <a:extLst>
              <a:ext uri="{FF2B5EF4-FFF2-40B4-BE49-F238E27FC236}">
                <a16:creationId xmlns:a16="http://schemas.microsoft.com/office/drawing/2014/main" id="{9B75C752-39E2-4CA1-8244-F67500950876}"/>
              </a:ext>
            </a:extLst>
          </p:cNvPr>
          <p:cNvSpPr/>
          <p:nvPr userDrawn="1"/>
        </p:nvSpPr>
        <p:spPr>
          <a:xfrm>
            <a:off x="8076996" y="2666775"/>
            <a:ext cx="3670300" cy="0"/>
          </a:xfrm>
          <a:custGeom>
            <a:avLst/>
            <a:gdLst/>
            <a:ahLst/>
            <a:cxnLst/>
            <a:rect l="l" t="t" r="r" b="b"/>
            <a:pathLst>
              <a:path w="3670300">
                <a:moveTo>
                  <a:pt x="0" y="0"/>
                </a:moveTo>
                <a:lnTo>
                  <a:pt x="3669842" y="0"/>
                </a:lnTo>
              </a:path>
            </a:pathLst>
          </a:custGeom>
          <a:ln w="3175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>
              <a:latin typeface="+mn-lt"/>
            </a:endParaRPr>
          </a:p>
        </p:txBody>
      </p:sp>
      <p:sp>
        <p:nvSpPr>
          <p:cNvPr id="31" name="object 9">
            <a:extLst>
              <a:ext uri="{FF2B5EF4-FFF2-40B4-BE49-F238E27FC236}">
                <a16:creationId xmlns:a16="http://schemas.microsoft.com/office/drawing/2014/main" id="{BFAD3158-7A6C-430B-9036-795191BCA92A}"/>
              </a:ext>
            </a:extLst>
          </p:cNvPr>
          <p:cNvSpPr/>
          <p:nvPr userDrawn="1"/>
        </p:nvSpPr>
        <p:spPr>
          <a:xfrm>
            <a:off x="8076996" y="3668263"/>
            <a:ext cx="3670300" cy="0"/>
          </a:xfrm>
          <a:custGeom>
            <a:avLst/>
            <a:gdLst/>
            <a:ahLst/>
            <a:cxnLst/>
            <a:rect l="l" t="t" r="r" b="b"/>
            <a:pathLst>
              <a:path w="3670300">
                <a:moveTo>
                  <a:pt x="0" y="0"/>
                </a:moveTo>
                <a:lnTo>
                  <a:pt x="3669842" y="0"/>
                </a:lnTo>
              </a:path>
            </a:pathLst>
          </a:custGeom>
          <a:ln w="3175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>
              <a:latin typeface="+mn-lt"/>
            </a:endParaRPr>
          </a:p>
        </p:txBody>
      </p:sp>
      <p:sp>
        <p:nvSpPr>
          <p:cNvPr id="32" name="object 10">
            <a:extLst>
              <a:ext uri="{FF2B5EF4-FFF2-40B4-BE49-F238E27FC236}">
                <a16:creationId xmlns:a16="http://schemas.microsoft.com/office/drawing/2014/main" id="{F30454B9-417D-49AC-A74B-0E8528039881}"/>
              </a:ext>
            </a:extLst>
          </p:cNvPr>
          <p:cNvSpPr/>
          <p:nvPr userDrawn="1"/>
        </p:nvSpPr>
        <p:spPr>
          <a:xfrm>
            <a:off x="8076996" y="4669751"/>
            <a:ext cx="3670300" cy="0"/>
          </a:xfrm>
          <a:custGeom>
            <a:avLst/>
            <a:gdLst/>
            <a:ahLst/>
            <a:cxnLst/>
            <a:rect l="l" t="t" r="r" b="b"/>
            <a:pathLst>
              <a:path w="3670300">
                <a:moveTo>
                  <a:pt x="0" y="0"/>
                </a:moveTo>
                <a:lnTo>
                  <a:pt x="3669842" y="0"/>
                </a:lnTo>
              </a:path>
            </a:pathLst>
          </a:custGeom>
          <a:ln w="3175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>
              <a:latin typeface="+mn-lt"/>
            </a:endParaRP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01B2A402-E221-43B5-B229-2CD8B967BD1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755539" y="1767178"/>
            <a:ext cx="1989252" cy="80134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800" b="0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professionals*</a:t>
            </a: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0E2372F2-E305-4784-BE65-D35D8B2E3FB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755539" y="2764514"/>
            <a:ext cx="1989252" cy="79649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800" b="0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square feet managed</a:t>
            </a:r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AADE2EAB-5A70-4076-AE33-345C318AC88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755539" y="3773127"/>
            <a:ext cx="1989252" cy="78936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800" b="0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offices internationally*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7042DF7E-8977-4C45-BF2D-87A0624DBBF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755539" y="4768004"/>
            <a:ext cx="1989252" cy="79652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800" b="0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In revenue*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8BCE2338-5F02-42DD-B91B-D9A85421071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996841" y="2710448"/>
            <a:ext cx="1640378" cy="85056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950" b="0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000M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6EBD77AC-91F2-4137-B4FB-67FE9404988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996841" y="1713040"/>
            <a:ext cx="1640378" cy="85056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950" b="0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00K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CCD5D096-1DC6-493C-8E3F-898C7CE2837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996841" y="3719246"/>
            <a:ext cx="1640378" cy="85056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950" b="0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000</a:t>
            </a: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F48ACF23-45EE-4015-AD55-A26BA3EB8BE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996841" y="4713964"/>
            <a:ext cx="1640378" cy="85056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950" b="0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$0.0B</a:t>
            </a: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10729F85-9B6D-48F3-B287-55EC713D5FC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002759" y="6037163"/>
            <a:ext cx="3755445" cy="32836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600" b="0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*</a:t>
            </a:r>
            <a:r>
              <a:rPr lang="en-US" err="1"/>
              <a:t>Venit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quam</a:t>
            </a:r>
            <a:r>
              <a:rPr lang="en-US"/>
              <a:t> net </a:t>
            </a:r>
            <a:r>
              <a:rPr lang="en-US" err="1"/>
              <a:t>architat</a:t>
            </a:r>
            <a:r>
              <a:rPr lang="en-US"/>
              <a:t> </a:t>
            </a:r>
            <a:r>
              <a:rPr lang="en-US" err="1"/>
              <a:t>evel</a:t>
            </a:r>
            <a:r>
              <a:rPr lang="en-US"/>
              <a:t> </a:t>
            </a:r>
            <a:r>
              <a:rPr lang="en-US" err="1"/>
              <a:t>inctem</a:t>
            </a:r>
            <a:r>
              <a:rPr lang="en-US"/>
              <a:t>. </a:t>
            </a:r>
            <a:r>
              <a:rPr lang="en-US" err="1"/>
              <a:t>Pudiciatur</a:t>
            </a:r>
            <a:r>
              <a:rPr lang="en-US"/>
              <a:t>, qui </a:t>
            </a:r>
            <a:r>
              <a:rPr lang="en-US" err="1"/>
              <a:t>sinis</a:t>
            </a:r>
            <a:r>
              <a:rPr lang="en-US"/>
              <a:t> in pro </a:t>
            </a:r>
            <a:r>
              <a:rPr lang="en-US" err="1"/>
              <a:t>delluptur</a:t>
            </a:r>
            <a:endParaRPr lang="en-US"/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33C6392E-94BC-4A4B-9C95-E7507CC40E9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002759" y="5708793"/>
            <a:ext cx="3755445" cy="32836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800" b="0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*</a:t>
            </a:r>
            <a:r>
              <a:rPr lang="en-US" err="1"/>
              <a:t>Venit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quam</a:t>
            </a:r>
            <a:r>
              <a:rPr lang="en-US"/>
              <a:t> net </a:t>
            </a:r>
            <a:r>
              <a:rPr lang="en-US" err="1"/>
              <a:t>architat</a:t>
            </a:r>
            <a:r>
              <a:rPr lang="en-US"/>
              <a:t> </a:t>
            </a:r>
            <a:r>
              <a:rPr lang="en-US" err="1"/>
              <a:t>evel</a:t>
            </a:r>
            <a:r>
              <a:rPr lang="en-US"/>
              <a:t> </a:t>
            </a:r>
            <a:r>
              <a:rPr lang="en-US" err="1"/>
              <a:t>inctem</a:t>
            </a:r>
            <a:r>
              <a:rPr lang="en-US"/>
              <a:t>. </a:t>
            </a:r>
            <a:r>
              <a:rPr lang="en-US" err="1"/>
              <a:t>Pudiciatur</a:t>
            </a:r>
            <a:r>
              <a:rPr lang="en-US"/>
              <a:t>, qui </a:t>
            </a:r>
            <a:r>
              <a:rPr lang="en-US" err="1"/>
              <a:t>sinis</a:t>
            </a:r>
            <a:r>
              <a:rPr lang="en-US"/>
              <a:t> in pro </a:t>
            </a:r>
            <a:r>
              <a:rPr lang="en-US" err="1"/>
              <a:t>delluptur</a:t>
            </a:r>
            <a:endParaRPr lang="en-US"/>
          </a:p>
        </p:txBody>
      </p: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250E8D90-6A3E-44CE-A986-025291B2E9B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653714" y="1792974"/>
            <a:ext cx="1298575" cy="726822"/>
          </a:xfrm>
          <a:prstGeom prst="rect">
            <a:avLst/>
          </a:prstGeom>
        </p:spPr>
        <p:txBody>
          <a:bodyPr lIns="0" tIns="0"/>
          <a:lstStyle>
            <a:lvl1pPr marL="0" indent="0">
              <a:lnSpc>
                <a:spcPts val="900"/>
              </a:lnSpc>
              <a:spcBef>
                <a:spcPts val="0"/>
              </a:spcBef>
              <a:buNone/>
              <a:defRPr sz="600" b="1" i="0" cap="all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By the numbers</a:t>
            </a:r>
          </a:p>
        </p:txBody>
      </p:sp>
    </p:spTree>
    <p:extLst>
      <p:ext uri="{BB962C8B-B14F-4D97-AF65-F5344CB8AC3E}">
        <p14:creationId xmlns:p14="http://schemas.microsoft.com/office/powerpoint/2010/main" val="377878908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 and Stats Blue Exa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>
            <a:extLst>
              <a:ext uri="{FF2B5EF4-FFF2-40B4-BE49-F238E27FC236}">
                <a16:creationId xmlns:a16="http://schemas.microsoft.com/office/drawing/2014/main" id="{FD31C65B-58DD-7740-9932-6CAE6521220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1695" y="6858000"/>
                </a:lnTo>
                <a:lnTo>
                  <a:pt x="12191695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FCBD20F-673E-FE44-8AF7-E103B999004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1913" y="887970"/>
            <a:ext cx="11268708" cy="60629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500" b="0" i="0">
                <a:solidFill>
                  <a:schemeClr val="bg1"/>
                </a:solidFill>
                <a:latin typeface="+mj-lt"/>
                <a:ea typeface="Baskerville Display PT" panose="02030602080406020203" pitchFamily="18" charset="77"/>
              </a:defRPr>
            </a:lvl1pPr>
          </a:lstStyle>
          <a:p>
            <a:pPr lvl="0"/>
            <a:r>
              <a:rPr lang="en-US" spc="-45"/>
              <a:t>Map </a:t>
            </a:r>
            <a:r>
              <a:rPr lang="en-US"/>
              <a:t>+</a:t>
            </a:r>
            <a:r>
              <a:rPr lang="en-US" spc="-45"/>
              <a:t> </a:t>
            </a:r>
            <a:r>
              <a:rPr lang="en-US" spc="-40"/>
              <a:t>Stats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AED7462-4077-B24A-BE50-A674E16F426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912" y="578578"/>
            <a:ext cx="11268709" cy="291636"/>
          </a:xfrm>
          <a:prstGeom prst="rect">
            <a:avLst/>
          </a:prstGeom>
        </p:spPr>
        <p:txBody>
          <a:bodyPr lIns="0" rIns="0"/>
          <a:lstStyle>
            <a:lvl1pPr marL="0" indent="0">
              <a:spcBef>
                <a:spcPts val="0"/>
              </a:spcBef>
              <a:buNone/>
              <a:defRPr sz="800" b="1" i="0" cap="all" spc="10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SUBHEADLINE</a:t>
            </a:r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9C9B450B-E687-7C4B-997D-DA271CD39CEE}"/>
              </a:ext>
            </a:extLst>
          </p:cNvPr>
          <p:cNvSpPr/>
          <p:nvPr userDrawn="1"/>
        </p:nvSpPr>
        <p:spPr>
          <a:xfrm>
            <a:off x="465805" y="460375"/>
            <a:ext cx="11268710" cy="0"/>
          </a:xfrm>
          <a:custGeom>
            <a:avLst/>
            <a:gdLst/>
            <a:ahLst/>
            <a:cxnLst/>
            <a:rect l="l" t="t" r="r" b="b"/>
            <a:pathLst>
              <a:path w="11268710">
                <a:moveTo>
                  <a:pt x="0" y="0"/>
                </a:moveTo>
                <a:lnTo>
                  <a:pt x="11268684" y="0"/>
                </a:lnTo>
              </a:path>
            </a:pathLst>
          </a:custGeom>
          <a:ln w="635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3">
            <a:extLst>
              <a:ext uri="{FF2B5EF4-FFF2-40B4-BE49-F238E27FC236}">
                <a16:creationId xmlns:a16="http://schemas.microsoft.com/office/drawing/2014/main" id="{D469869F-406D-B845-895A-D8CA89634D5C}"/>
              </a:ext>
            </a:extLst>
          </p:cNvPr>
          <p:cNvSpPr/>
          <p:nvPr userDrawn="1"/>
        </p:nvSpPr>
        <p:spPr>
          <a:xfrm>
            <a:off x="467780" y="2161673"/>
            <a:ext cx="5731743" cy="35601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BAC4026-4E52-4BE7-BCD8-F4777AB6D52E}"/>
              </a:ext>
            </a:extLst>
          </p:cNvPr>
          <p:cNvSpPr txBox="1"/>
          <p:nvPr userDrawn="1"/>
        </p:nvSpPr>
        <p:spPr>
          <a:xfrm>
            <a:off x="11015664" y="6424338"/>
            <a:ext cx="571965" cy="1051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indent="0" algn="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00" b="1" i="0" u="none" strike="noStrike" kern="0" cap="none" spc="10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Arial" panose="020B0604020202020204" pitchFamily="34" charset="0"/>
              </a:rPr>
              <a:t>NEWMARK</a:t>
            </a:r>
          </a:p>
        </p:txBody>
      </p:sp>
      <p:sp>
        <p:nvSpPr>
          <p:cNvPr id="30" name="Slide Number Placeholder 6">
            <a:extLst>
              <a:ext uri="{FF2B5EF4-FFF2-40B4-BE49-F238E27FC236}">
                <a16:creationId xmlns:a16="http://schemas.microsoft.com/office/drawing/2014/main" id="{176D675A-5490-40C4-ADB6-D6FDF1213A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2194" y="6425525"/>
            <a:ext cx="209202" cy="105158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6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7E71D787-9731-4F43-9DD8-A7CC5AD22B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1" name="object 7">
            <a:extLst>
              <a:ext uri="{FF2B5EF4-FFF2-40B4-BE49-F238E27FC236}">
                <a16:creationId xmlns:a16="http://schemas.microsoft.com/office/drawing/2014/main" id="{63C23720-4CE9-4D0D-9320-B4D6A475B9D9}"/>
              </a:ext>
            </a:extLst>
          </p:cNvPr>
          <p:cNvSpPr/>
          <p:nvPr userDrawn="1"/>
        </p:nvSpPr>
        <p:spPr>
          <a:xfrm>
            <a:off x="6654631" y="1665287"/>
            <a:ext cx="5092700" cy="0"/>
          </a:xfrm>
          <a:custGeom>
            <a:avLst/>
            <a:gdLst/>
            <a:ahLst/>
            <a:cxnLst/>
            <a:rect l="l" t="t" r="r" b="b"/>
            <a:pathLst>
              <a:path w="5092700">
                <a:moveTo>
                  <a:pt x="0" y="0"/>
                </a:moveTo>
                <a:lnTo>
                  <a:pt x="5092204" y="0"/>
                </a:lnTo>
              </a:path>
            </a:pathLst>
          </a:custGeom>
          <a:ln w="3175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8">
            <a:extLst>
              <a:ext uri="{FF2B5EF4-FFF2-40B4-BE49-F238E27FC236}">
                <a16:creationId xmlns:a16="http://schemas.microsoft.com/office/drawing/2014/main" id="{6E2A9B5A-DC8E-4305-9696-4DC42C4E32F7}"/>
              </a:ext>
            </a:extLst>
          </p:cNvPr>
          <p:cNvSpPr/>
          <p:nvPr userDrawn="1"/>
        </p:nvSpPr>
        <p:spPr>
          <a:xfrm>
            <a:off x="8076996" y="2666775"/>
            <a:ext cx="3670300" cy="0"/>
          </a:xfrm>
          <a:custGeom>
            <a:avLst/>
            <a:gdLst/>
            <a:ahLst/>
            <a:cxnLst/>
            <a:rect l="l" t="t" r="r" b="b"/>
            <a:pathLst>
              <a:path w="3670300">
                <a:moveTo>
                  <a:pt x="0" y="0"/>
                </a:moveTo>
                <a:lnTo>
                  <a:pt x="3669842" y="0"/>
                </a:lnTo>
              </a:path>
            </a:pathLst>
          </a:custGeom>
          <a:ln w="3175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>
              <a:latin typeface="+mn-lt"/>
            </a:endParaRPr>
          </a:p>
        </p:txBody>
      </p:sp>
      <p:sp>
        <p:nvSpPr>
          <p:cNvPr id="33" name="object 9">
            <a:extLst>
              <a:ext uri="{FF2B5EF4-FFF2-40B4-BE49-F238E27FC236}">
                <a16:creationId xmlns:a16="http://schemas.microsoft.com/office/drawing/2014/main" id="{FB1C3802-14E4-4C16-A8B0-D6B7A7791C1D}"/>
              </a:ext>
            </a:extLst>
          </p:cNvPr>
          <p:cNvSpPr/>
          <p:nvPr userDrawn="1"/>
        </p:nvSpPr>
        <p:spPr>
          <a:xfrm>
            <a:off x="8076996" y="3668263"/>
            <a:ext cx="3670300" cy="0"/>
          </a:xfrm>
          <a:custGeom>
            <a:avLst/>
            <a:gdLst/>
            <a:ahLst/>
            <a:cxnLst/>
            <a:rect l="l" t="t" r="r" b="b"/>
            <a:pathLst>
              <a:path w="3670300">
                <a:moveTo>
                  <a:pt x="0" y="0"/>
                </a:moveTo>
                <a:lnTo>
                  <a:pt x="3669842" y="0"/>
                </a:lnTo>
              </a:path>
            </a:pathLst>
          </a:custGeom>
          <a:ln w="3175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>
              <a:latin typeface="+mn-lt"/>
            </a:endParaRPr>
          </a:p>
        </p:txBody>
      </p:sp>
      <p:sp>
        <p:nvSpPr>
          <p:cNvPr id="34" name="object 10">
            <a:extLst>
              <a:ext uri="{FF2B5EF4-FFF2-40B4-BE49-F238E27FC236}">
                <a16:creationId xmlns:a16="http://schemas.microsoft.com/office/drawing/2014/main" id="{AB2E9CFE-2EEC-4F36-866F-803DF466F47E}"/>
              </a:ext>
            </a:extLst>
          </p:cNvPr>
          <p:cNvSpPr/>
          <p:nvPr userDrawn="1"/>
        </p:nvSpPr>
        <p:spPr>
          <a:xfrm>
            <a:off x="8076996" y="4669751"/>
            <a:ext cx="3670300" cy="0"/>
          </a:xfrm>
          <a:custGeom>
            <a:avLst/>
            <a:gdLst/>
            <a:ahLst/>
            <a:cxnLst/>
            <a:rect l="l" t="t" r="r" b="b"/>
            <a:pathLst>
              <a:path w="3670300">
                <a:moveTo>
                  <a:pt x="0" y="0"/>
                </a:moveTo>
                <a:lnTo>
                  <a:pt x="3669842" y="0"/>
                </a:lnTo>
              </a:path>
            </a:pathLst>
          </a:custGeom>
          <a:ln w="3175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>
              <a:latin typeface="+mn-lt"/>
            </a:endParaRPr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0D9B8CB1-3E80-4B0B-AA35-7E7FE25DC43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755539" y="1767178"/>
            <a:ext cx="1989252" cy="80134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800" b="0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professionals*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E0C84B62-EEED-4415-9D2B-50F3FF24251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755539" y="2764514"/>
            <a:ext cx="1989252" cy="79649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800" b="0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square feet managed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EEE789C5-D074-4E2C-A419-7C98E907F61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755539" y="3773127"/>
            <a:ext cx="1989252" cy="78936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800" b="0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offices internationally*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BADDFF3F-3FC0-4693-80D2-2109A6B70BB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755539" y="4768004"/>
            <a:ext cx="1989252" cy="79652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800" b="0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In revenue*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802B680F-D795-481D-965A-D19315ED98E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996841" y="2710448"/>
            <a:ext cx="1640378" cy="85056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950" b="0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000M</a:t>
            </a: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2C5607CC-60D2-4A0B-B8F0-2D21423FBAE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996841" y="1713040"/>
            <a:ext cx="1640378" cy="85056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950" b="0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00K</a:t>
            </a: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6786030C-F486-450F-BE05-38923BAE7D5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996841" y="3719246"/>
            <a:ext cx="1640378" cy="85056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950" b="0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000</a:t>
            </a:r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7100C4B9-E4CD-4AA6-AC3F-5B7E192384D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996841" y="4713964"/>
            <a:ext cx="1640378" cy="85056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950" b="0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$0.0B</a:t>
            </a:r>
          </a:p>
        </p:txBody>
      </p: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9E499E5F-8083-4A3F-8969-1BBFC0CD49A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002759" y="6037163"/>
            <a:ext cx="3755445" cy="32836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600" b="0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*</a:t>
            </a:r>
            <a:r>
              <a:rPr lang="en-US" err="1"/>
              <a:t>Venit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quam</a:t>
            </a:r>
            <a:r>
              <a:rPr lang="en-US"/>
              <a:t> net </a:t>
            </a:r>
            <a:r>
              <a:rPr lang="en-US" err="1"/>
              <a:t>architat</a:t>
            </a:r>
            <a:r>
              <a:rPr lang="en-US"/>
              <a:t> </a:t>
            </a:r>
            <a:r>
              <a:rPr lang="en-US" err="1"/>
              <a:t>evel</a:t>
            </a:r>
            <a:r>
              <a:rPr lang="en-US"/>
              <a:t> </a:t>
            </a:r>
            <a:r>
              <a:rPr lang="en-US" err="1"/>
              <a:t>inctem</a:t>
            </a:r>
            <a:r>
              <a:rPr lang="en-US"/>
              <a:t>. </a:t>
            </a:r>
            <a:r>
              <a:rPr lang="en-US" err="1"/>
              <a:t>Pudiciatur</a:t>
            </a:r>
            <a:r>
              <a:rPr lang="en-US"/>
              <a:t>, qui </a:t>
            </a:r>
            <a:r>
              <a:rPr lang="en-US" err="1"/>
              <a:t>sinis</a:t>
            </a:r>
            <a:r>
              <a:rPr lang="en-US"/>
              <a:t> in pro </a:t>
            </a:r>
            <a:r>
              <a:rPr lang="en-US" err="1"/>
              <a:t>delluptur</a:t>
            </a:r>
            <a:endParaRPr lang="en-US"/>
          </a:p>
        </p:txBody>
      </p:sp>
      <p:sp>
        <p:nvSpPr>
          <p:cNvPr id="44" name="Text Placeholder 3">
            <a:extLst>
              <a:ext uri="{FF2B5EF4-FFF2-40B4-BE49-F238E27FC236}">
                <a16:creationId xmlns:a16="http://schemas.microsoft.com/office/drawing/2014/main" id="{B9BD37BF-7398-4C3B-BC53-A4600CAB7C4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002759" y="5708793"/>
            <a:ext cx="3755445" cy="32836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800" b="0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*</a:t>
            </a:r>
            <a:r>
              <a:rPr lang="en-US" err="1"/>
              <a:t>Venit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quam</a:t>
            </a:r>
            <a:r>
              <a:rPr lang="en-US"/>
              <a:t> net </a:t>
            </a:r>
            <a:r>
              <a:rPr lang="en-US" err="1"/>
              <a:t>architat</a:t>
            </a:r>
            <a:r>
              <a:rPr lang="en-US"/>
              <a:t> </a:t>
            </a:r>
            <a:r>
              <a:rPr lang="en-US" err="1"/>
              <a:t>evel</a:t>
            </a:r>
            <a:r>
              <a:rPr lang="en-US"/>
              <a:t> </a:t>
            </a:r>
            <a:r>
              <a:rPr lang="en-US" err="1"/>
              <a:t>inctem</a:t>
            </a:r>
            <a:r>
              <a:rPr lang="en-US"/>
              <a:t>. </a:t>
            </a:r>
            <a:r>
              <a:rPr lang="en-US" err="1"/>
              <a:t>Pudiciatur</a:t>
            </a:r>
            <a:r>
              <a:rPr lang="en-US"/>
              <a:t>, qui </a:t>
            </a:r>
            <a:r>
              <a:rPr lang="en-US" err="1"/>
              <a:t>sinis</a:t>
            </a:r>
            <a:r>
              <a:rPr lang="en-US"/>
              <a:t> in pro </a:t>
            </a:r>
            <a:r>
              <a:rPr lang="en-US" err="1"/>
              <a:t>delluptur</a:t>
            </a:r>
            <a:endParaRPr lang="en-US"/>
          </a:p>
        </p:txBody>
      </p:sp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09AD3267-8D97-4AB5-AA1F-77051D64B1C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653714" y="1792974"/>
            <a:ext cx="1298575" cy="726822"/>
          </a:xfrm>
          <a:prstGeom prst="rect">
            <a:avLst/>
          </a:prstGeom>
        </p:spPr>
        <p:txBody>
          <a:bodyPr lIns="0" tIns="0"/>
          <a:lstStyle>
            <a:lvl1pPr marL="0" indent="0">
              <a:lnSpc>
                <a:spcPts val="900"/>
              </a:lnSpc>
              <a:spcBef>
                <a:spcPts val="0"/>
              </a:spcBef>
              <a:buNone/>
              <a:defRPr sz="600" b="1" i="0" cap="all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By the numbers</a:t>
            </a:r>
          </a:p>
        </p:txBody>
      </p:sp>
    </p:spTree>
    <p:extLst>
      <p:ext uri="{BB962C8B-B14F-4D97-AF65-F5344CB8AC3E}">
        <p14:creationId xmlns:p14="http://schemas.microsoft.com/office/powerpoint/2010/main" val="231038886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Text and Stats Exa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94445599-230A-964E-B30D-F472507823E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1913" y="887970"/>
            <a:ext cx="5062587" cy="60629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500" b="0" i="0">
                <a:solidFill>
                  <a:schemeClr val="tx1"/>
                </a:solidFill>
                <a:latin typeface="+mj-lt"/>
                <a:ea typeface="Baskerville Display PT" panose="02030602080406020203" pitchFamily="18" charset="77"/>
              </a:defRPr>
            </a:lvl1pPr>
          </a:lstStyle>
          <a:p>
            <a:pPr lvl="0"/>
            <a:r>
              <a:rPr lang="en-US" spc="-45"/>
              <a:t>Text + Stats</a:t>
            </a:r>
            <a:endParaRPr lang="en-US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AA3EC016-D011-BA48-B55E-40AE4D7E3A7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912" y="578578"/>
            <a:ext cx="5062587" cy="291636"/>
          </a:xfrm>
          <a:prstGeom prst="rect">
            <a:avLst/>
          </a:prstGeom>
        </p:spPr>
        <p:txBody>
          <a:bodyPr lIns="0" rIns="0"/>
          <a:lstStyle>
            <a:lvl1pPr marL="0" indent="0">
              <a:spcBef>
                <a:spcPts val="0"/>
              </a:spcBef>
              <a:buNone/>
              <a:defRPr sz="800" b="1" i="0" cap="all" spc="1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SUBHEADLINE</a:t>
            </a:r>
          </a:p>
        </p:txBody>
      </p:sp>
      <p:sp>
        <p:nvSpPr>
          <p:cNvPr id="45" name="Text Placeholder 3">
            <a:extLst>
              <a:ext uri="{FF2B5EF4-FFF2-40B4-BE49-F238E27FC236}">
                <a16:creationId xmlns:a16="http://schemas.microsoft.com/office/drawing/2014/main" id="{7E254F12-5B6C-894E-88AC-CAEF4FA8F2D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61913" y="1604782"/>
            <a:ext cx="5062586" cy="2747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None/>
              <a:defRPr lang="en-US" sz="1800" b="0" i="0" smtClean="0">
                <a:solidFill>
                  <a:schemeClr val="accent4"/>
                </a:solidFill>
                <a:effectLst/>
                <a:latin typeface="Times New Roman" panose="02020603050405020304" pitchFamily="18" charset="0"/>
                <a:ea typeface="Baskerville Display PT" panose="02030602080406020203" pitchFamily="18" charset="77"/>
                <a:cs typeface="Times New Roman" panose="02020603050405020304" pitchFamily="18" charset="0"/>
              </a:defRPr>
            </a:lvl1pPr>
          </a:lstStyle>
          <a:p>
            <a:r>
              <a:rPr lang="en-US"/>
              <a:t>Topic 1</a:t>
            </a:r>
          </a:p>
        </p:txBody>
      </p:sp>
      <p:sp>
        <p:nvSpPr>
          <p:cNvPr id="50" name="Text Placeholder 3">
            <a:extLst>
              <a:ext uri="{FF2B5EF4-FFF2-40B4-BE49-F238E27FC236}">
                <a16:creationId xmlns:a16="http://schemas.microsoft.com/office/drawing/2014/main" id="{110007BB-5D09-F046-A7FC-40DA8F013CDF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61913" y="3725682"/>
            <a:ext cx="5062586" cy="2747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None/>
              <a:defRPr lang="en-US" sz="1800" b="0" i="0" smtClean="0">
                <a:solidFill>
                  <a:schemeClr val="accent4"/>
                </a:solidFill>
                <a:effectLst/>
                <a:latin typeface="Arial" panose="020B0604020202020204" pitchFamily="34" charset="0"/>
                <a:ea typeface="Baskerville Display PT" panose="02030602080406020203" pitchFamily="18" charset="77"/>
                <a:cs typeface="Times New Roman" panose="02020603050405020304" pitchFamily="18" charset="0"/>
              </a:defRPr>
            </a:lvl1pPr>
          </a:lstStyle>
          <a:p>
            <a:r>
              <a:rPr lang="en-US"/>
              <a:t>Topic 2</a:t>
            </a:r>
            <a:endParaRPr lang="en-US">
              <a:effectLst/>
              <a:latin typeface="Helvetica" pitchFamily="2" charset="0"/>
            </a:endParaRPr>
          </a:p>
        </p:txBody>
      </p:sp>
      <p:sp>
        <p:nvSpPr>
          <p:cNvPr id="30" name="Slide Number Placeholder 6">
            <a:extLst>
              <a:ext uri="{FF2B5EF4-FFF2-40B4-BE49-F238E27FC236}">
                <a16:creationId xmlns:a16="http://schemas.microsoft.com/office/drawing/2014/main" id="{2E16C994-6D21-4AA6-AEDF-840D7B1659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2194" y="6425525"/>
            <a:ext cx="209202" cy="105158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6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7E71D787-9731-4F43-9DD8-A7CC5AD22B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9" name="object 7">
            <a:extLst>
              <a:ext uri="{FF2B5EF4-FFF2-40B4-BE49-F238E27FC236}">
                <a16:creationId xmlns:a16="http://schemas.microsoft.com/office/drawing/2014/main" id="{E8A5C399-5699-4BBD-9EBB-E659828A8D2D}"/>
              </a:ext>
            </a:extLst>
          </p:cNvPr>
          <p:cNvSpPr/>
          <p:nvPr userDrawn="1"/>
        </p:nvSpPr>
        <p:spPr>
          <a:xfrm>
            <a:off x="6654631" y="1665287"/>
            <a:ext cx="5092700" cy="0"/>
          </a:xfrm>
          <a:custGeom>
            <a:avLst/>
            <a:gdLst/>
            <a:ahLst/>
            <a:cxnLst/>
            <a:rect l="l" t="t" r="r" b="b"/>
            <a:pathLst>
              <a:path w="5092700">
                <a:moveTo>
                  <a:pt x="0" y="0"/>
                </a:moveTo>
                <a:lnTo>
                  <a:pt x="5092204" y="0"/>
                </a:lnTo>
              </a:path>
            </a:pathLst>
          </a:custGeom>
          <a:ln w="3175">
            <a:solidFill>
              <a:srgbClr val="2B338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8">
            <a:extLst>
              <a:ext uri="{FF2B5EF4-FFF2-40B4-BE49-F238E27FC236}">
                <a16:creationId xmlns:a16="http://schemas.microsoft.com/office/drawing/2014/main" id="{43C98E87-7835-412C-A8AA-1861489BF734}"/>
              </a:ext>
            </a:extLst>
          </p:cNvPr>
          <p:cNvSpPr/>
          <p:nvPr userDrawn="1"/>
        </p:nvSpPr>
        <p:spPr>
          <a:xfrm>
            <a:off x="8076996" y="2666775"/>
            <a:ext cx="3670300" cy="0"/>
          </a:xfrm>
          <a:custGeom>
            <a:avLst/>
            <a:gdLst/>
            <a:ahLst/>
            <a:cxnLst/>
            <a:rect l="l" t="t" r="r" b="b"/>
            <a:pathLst>
              <a:path w="3670300">
                <a:moveTo>
                  <a:pt x="0" y="0"/>
                </a:moveTo>
                <a:lnTo>
                  <a:pt x="3669842" y="0"/>
                </a:lnTo>
              </a:path>
            </a:pathLst>
          </a:custGeom>
          <a:ln w="3175">
            <a:solidFill>
              <a:srgbClr val="2B338C"/>
            </a:solidFill>
          </a:ln>
        </p:spPr>
        <p:txBody>
          <a:bodyPr wrap="square" lIns="0" tIns="0" rIns="0" bIns="0" rtlCol="0"/>
          <a:lstStyle/>
          <a:p>
            <a:endParaRPr>
              <a:latin typeface="+mn-lt"/>
            </a:endParaRPr>
          </a:p>
        </p:txBody>
      </p:sp>
      <p:sp>
        <p:nvSpPr>
          <p:cNvPr id="32" name="object 9">
            <a:extLst>
              <a:ext uri="{FF2B5EF4-FFF2-40B4-BE49-F238E27FC236}">
                <a16:creationId xmlns:a16="http://schemas.microsoft.com/office/drawing/2014/main" id="{84C659D8-839A-4653-ADE1-36FCC193A95C}"/>
              </a:ext>
            </a:extLst>
          </p:cNvPr>
          <p:cNvSpPr/>
          <p:nvPr userDrawn="1"/>
        </p:nvSpPr>
        <p:spPr>
          <a:xfrm>
            <a:off x="8076996" y="3668263"/>
            <a:ext cx="3670300" cy="0"/>
          </a:xfrm>
          <a:custGeom>
            <a:avLst/>
            <a:gdLst/>
            <a:ahLst/>
            <a:cxnLst/>
            <a:rect l="l" t="t" r="r" b="b"/>
            <a:pathLst>
              <a:path w="3670300">
                <a:moveTo>
                  <a:pt x="0" y="0"/>
                </a:moveTo>
                <a:lnTo>
                  <a:pt x="3669842" y="0"/>
                </a:lnTo>
              </a:path>
            </a:pathLst>
          </a:custGeom>
          <a:ln w="3175">
            <a:solidFill>
              <a:srgbClr val="2B338C"/>
            </a:solidFill>
          </a:ln>
        </p:spPr>
        <p:txBody>
          <a:bodyPr wrap="square" lIns="0" tIns="0" rIns="0" bIns="0" rtlCol="0"/>
          <a:lstStyle/>
          <a:p>
            <a:endParaRPr>
              <a:latin typeface="+mn-lt"/>
            </a:endParaRPr>
          </a:p>
        </p:txBody>
      </p:sp>
      <p:sp>
        <p:nvSpPr>
          <p:cNvPr id="33" name="object 10">
            <a:extLst>
              <a:ext uri="{FF2B5EF4-FFF2-40B4-BE49-F238E27FC236}">
                <a16:creationId xmlns:a16="http://schemas.microsoft.com/office/drawing/2014/main" id="{FAC8313F-648C-441C-96CF-102E5BF7AFED}"/>
              </a:ext>
            </a:extLst>
          </p:cNvPr>
          <p:cNvSpPr/>
          <p:nvPr userDrawn="1"/>
        </p:nvSpPr>
        <p:spPr>
          <a:xfrm>
            <a:off x="8076996" y="4669751"/>
            <a:ext cx="3670300" cy="0"/>
          </a:xfrm>
          <a:custGeom>
            <a:avLst/>
            <a:gdLst/>
            <a:ahLst/>
            <a:cxnLst/>
            <a:rect l="l" t="t" r="r" b="b"/>
            <a:pathLst>
              <a:path w="3670300">
                <a:moveTo>
                  <a:pt x="0" y="0"/>
                </a:moveTo>
                <a:lnTo>
                  <a:pt x="3669842" y="0"/>
                </a:lnTo>
              </a:path>
            </a:pathLst>
          </a:custGeom>
          <a:ln w="3175">
            <a:solidFill>
              <a:srgbClr val="2B338C"/>
            </a:solidFill>
          </a:ln>
        </p:spPr>
        <p:txBody>
          <a:bodyPr wrap="square" lIns="0" tIns="0" rIns="0" bIns="0" rtlCol="0"/>
          <a:lstStyle/>
          <a:p>
            <a:endParaRPr>
              <a:latin typeface="+mn-lt"/>
            </a:endParaRPr>
          </a:p>
        </p:txBody>
      </p: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22F1352E-5BC6-4914-8E4F-AE67DC7A300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755539" y="1767178"/>
            <a:ext cx="1989252" cy="80134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800" b="0" i="0">
                <a:latin typeface="+mn-lt"/>
                <a:cs typeface="Arial" panose="020B0604020202020204" pitchFamily="34" charset="0"/>
              </a:defRPr>
            </a:lvl1pPr>
            <a:lvl2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professionals*</a:t>
            </a:r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6ACF7F80-516B-4885-ADE7-302DF8EA3FD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755539" y="2764514"/>
            <a:ext cx="1989252" cy="79649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800" b="0" i="0">
                <a:latin typeface="+mn-lt"/>
                <a:cs typeface="Arial" panose="020B0604020202020204" pitchFamily="34" charset="0"/>
              </a:defRPr>
            </a:lvl1pPr>
            <a:lvl2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square feet managed</a:t>
            </a:r>
          </a:p>
        </p:txBody>
      </p:sp>
      <p:sp>
        <p:nvSpPr>
          <p:cNvPr id="36" name="Text Placeholder 3">
            <a:extLst>
              <a:ext uri="{FF2B5EF4-FFF2-40B4-BE49-F238E27FC236}">
                <a16:creationId xmlns:a16="http://schemas.microsoft.com/office/drawing/2014/main" id="{5EBAB1BF-A7E0-4138-B8CE-79AD8471FEA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755539" y="3773127"/>
            <a:ext cx="1989252" cy="78936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800" b="0" i="0">
                <a:latin typeface="+mn-lt"/>
                <a:cs typeface="Arial" panose="020B0604020202020204" pitchFamily="34" charset="0"/>
              </a:defRPr>
            </a:lvl1pPr>
            <a:lvl2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offices internationally*</a:t>
            </a: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E68DA8AF-2F2D-4200-9AA4-18D730AF1A3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755539" y="4768004"/>
            <a:ext cx="1989252" cy="79652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800" b="0" i="0">
                <a:latin typeface="+mn-lt"/>
                <a:cs typeface="Arial" panose="020B0604020202020204" pitchFamily="34" charset="0"/>
              </a:defRPr>
            </a:lvl1pPr>
            <a:lvl2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in revenue*</a:t>
            </a:r>
          </a:p>
        </p:txBody>
      </p:sp>
      <p:sp>
        <p:nvSpPr>
          <p:cNvPr id="38" name="Text Placeholder 3">
            <a:extLst>
              <a:ext uri="{FF2B5EF4-FFF2-40B4-BE49-F238E27FC236}">
                <a16:creationId xmlns:a16="http://schemas.microsoft.com/office/drawing/2014/main" id="{5D1A612A-8C71-49E9-B2C3-0D896B0ADEB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996841" y="2710448"/>
            <a:ext cx="1640378" cy="85056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950" b="0" i="0">
                <a:solidFill>
                  <a:schemeClr val="accent4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000M</a:t>
            </a:r>
          </a:p>
        </p:txBody>
      </p:sp>
      <p:sp>
        <p:nvSpPr>
          <p:cNvPr id="39" name="Text Placeholder 3">
            <a:extLst>
              <a:ext uri="{FF2B5EF4-FFF2-40B4-BE49-F238E27FC236}">
                <a16:creationId xmlns:a16="http://schemas.microsoft.com/office/drawing/2014/main" id="{201391D4-9B09-4D63-ADB8-F73C9E8149E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996841" y="1713040"/>
            <a:ext cx="1640378" cy="85056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950" b="0" i="0">
                <a:solidFill>
                  <a:schemeClr val="accent4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00K</a:t>
            </a:r>
          </a:p>
        </p:txBody>
      </p:sp>
      <p:sp>
        <p:nvSpPr>
          <p:cNvPr id="40" name="Text Placeholder 3">
            <a:extLst>
              <a:ext uri="{FF2B5EF4-FFF2-40B4-BE49-F238E27FC236}">
                <a16:creationId xmlns:a16="http://schemas.microsoft.com/office/drawing/2014/main" id="{BEA4838B-6A81-4DEB-85CE-3A60575E9F9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996841" y="3719246"/>
            <a:ext cx="1640378" cy="85056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950" b="0" i="0">
                <a:solidFill>
                  <a:schemeClr val="accent4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000</a:t>
            </a:r>
          </a:p>
        </p:txBody>
      </p:sp>
      <p:sp>
        <p:nvSpPr>
          <p:cNvPr id="41" name="Text Placeholder 3">
            <a:extLst>
              <a:ext uri="{FF2B5EF4-FFF2-40B4-BE49-F238E27FC236}">
                <a16:creationId xmlns:a16="http://schemas.microsoft.com/office/drawing/2014/main" id="{8AB02558-6805-4FF3-8AFA-9D7FC6CCDAC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996841" y="4713964"/>
            <a:ext cx="1640378" cy="85056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3950" b="0" i="0">
                <a:solidFill>
                  <a:schemeClr val="accent4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$0.0B</a:t>
            </a:r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23242D48-F4AC-4AAD-AE63-BEB1A9B6CD4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002759" y="6037163"/>
            <a:ext cx="3755445" cy="32836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600" b="0" i="0">
                <a:latin typeface="+mn-lt"/>
                <a:cs typeface="Arial" panose="020B0604020202020204" pitchFamily="34" charset="0"/>
              </a:defRPr>
            </a:lvl1pPr>
            <a:lvl2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*</a:t>
            </a:r>
            <a:r>
              <a:rPr lang="en-US" err="1"/>
              <a:t>Venit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quam</a:t>
            </a:r>
            <a:r>
              <a:rPr lang="en-US"/>
              <a:t> net </a:t>
            </a:r>
            <a:r>
              <a:rPr lang="en-US" err="1"/>
              <a:t>architat</a:t>
            </a:r>
            <a:r>
              <a:rPr lang="en-US"/>
              <a:t> </a:t>
            </a:r>
            <a:r>
              <a:rPr lang="en-US" err="1"/>
              <a:t>evel</a:t>
            </a:r>
            <a:r>
              <a:rPr lang="en-US"/>
              <a:t> </a:t>
            </a:r>
            <a:r>
              <a:rPr lang="en-US" err="1"/>
              <a:t>inctem</a:t>
            </a:r>
            <a:r>
              <a:rPr lang="en-US"/>
              <a:t>. </a:t>
            </a:r>
            <a:r>
              <a:rPr lang="en-US" err="1"/>
              <a:t>Pudiciatur</a:t>
            </a:r>
            <a:r>
              <a:rPr lang="en-US"/>
              <a:t>, qui </a:t>
            </a:r>
            <a:r>
              <a:rPr lang="en-US" err="1"/>
              <a:t>sinis</a:t>
            </a:r>
            <a:r>
              <a:rPr lang="en-US"/>
              <a:t> in pro </a:t>
            </a:r>
            <a:r>
              <a:rPr lang="en-US" err="1"/>
              <a:t>delluptur</a:t>
            </a:r>
            <a:endParaRPr lang="en-US"/>
          </a:p>
        </p:txBody>
      </p: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2B833CE5-C44B-49FF-8003-9E3761B7C706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002759" y="5708793"/>
            <a:ext cx="3755445" cy="32836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800" b="0" i="0">
                <a:solidFill>
                  <a:schemeClr val="accent4"/>
                </a:solidFill>
                <a:latin typeface="+mn-lt"/>
                <a:cs typeface="Arial" panose="020B0604020202020204" pitchFamily="34" charset="0"/>
              </a:defRPr>
            </a:lvl1pPr>
            <a:lvl2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8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*</a:t>
            </a:r>
            <a:r>
              <a:rPr lang="en-US" err="1"/>
              <a:t>Venit</a:t>
            </a:r>
            <a:r>
              <a:rPr lang="en-US"/>
              <a:t> </a:t>
            </a:r>
            <a:r>
              <a:rPr lang="en-US" err="1"/>
              <a:t>aut</a:t>
            </a:r>
            <a:r>
              <a:rPr lang="en-US"/>
              <a:t> </a:t>
            </a:r>
            <a:r>
              <a:rPr lang="en-US" err="1"/>
              <a:t>quam</a:t>
            </a:r>
            <a:r>
              <a:rPr lang="en-US"/>
              <a:t> net </a:t>
            </a:r>
            <a:r>
              <a:rPr lang="en-US" err="1"/>
              <a:t>architat</a:t>
            </a:r>
            <a:r>
              <a:rPr lang="en-US"/>
              <a:t> </a:t>
            </a:r>
            <a:r>
              <a:rPr lang="en-US" err="1"/>
              <a:t>evel</a:t>
            </a:r>
            <a:r>
              <a:rPr lang="en-US"/>
              <a:t> </a:t>
            </a:r>
            <a:r>
              <a:rPr lang="en-US" err="1"/>
              <a:t>inctem</a:t>
            </a:r>
            <a:r>
              <a:rPr lang="en-US"/>
              <a:t>. </a:t>
            </a:r>
            <a:r>
              <a:rPr lang="en-US" err="1"/>
              <a:t>Pudiciatur</a:t>
            </a:r>
            <a:r>
              <a:rPr lang="en-US"/>
              <a:t>, qui </a:t>
            </a:r>
            <a:r>
              <a:rPr lang="en-US" err="1"/>
              <a:t>sinis</a:t>
            </a:r>
            <a:r>
              <a:rPr lang="en-US"/>
              <a:t> in pro </a:t>
            </a:r>
            <a:r>
              <a:rPr lang="en-US" err="1"/>
              <a:t>delluptur</a:t>
            </a:r>
            <a:endParaRPr lang="en-US"/>
          </a:p>
        </p:txBody>
      </p:sp>
      <p:sp>
        <p:nvSpPr>
          <p:cNvPr id="48" name="Text Placeholder 3">
            <a:extLst>
              <a:ext uri="{FF2B5EF4-FFF2-40B4-BE49-F238E27FC236}">
                <a16:creationId xmlns:a16="http://schemas.microsoft.com/office/drawing/2014/main" id="{9E3AE3D9-FEB1-4F6E-9888-9CF30303785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653714" y="1792974"/>
            <a:ext cx="1298575" cy="726822"/>
          </a:xfrm>
          <a:prstGeom prst="rect">
            <a:avLst/>
          </a:prstGeom>
        </p:spPr>
        <p:txBody>
          <a:bodyPr lIns="0" tIns="0"/>
          <a:lstStyle>
            <a:lvl1pPr marL="0" indent="0">
              <a:lnSpc>
                <a:spcPts val="900"/>
              </a:lnSpc>
              <a:spcBef>
                <a:spcPts val="0"/>
              </a:spcBef>
              <a:buNone/>
              <a:defRPr sz="600" b="1" i="0" cap="all" baseline="0">
                <a:latin typeface="+mn-lt"/>
              </a:defRPr>
            </a:lvl1pPr>
          </a:lstStyle>
          <a:p>
            <a:pPr lvl="0"/>
            <a:r>
              <a:rPr lang="en-US"/>
              <a:t>By the numbers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0FE9C37D-4304-49DB-BB89-BD8452B3E6A6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461912" y="1943010"/>
            <a:ext cx="5062587" cy="162356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>
                <a:solidFill>
                  <a:schemeClr val="accent4"/>
                </a:solidFill>
              </a:defRPr>
            </a:lvl1pPr>
            <a:lvl2pPr marL="0" indent="0">
              <a:lnSpc>
                <a:spcPct val="125000"/>
              </a:lnSpc>
              <a:spcBef>
                <a:spcPts val="0"/>
              </a:spcBef>
              <a:spcAft>
                <a:spcPts val="1000"/>
              </a:spcAft>
              <a:buNone/>
              <a:defRPr sz="1200"/>
            </a:lvl2pPr>
            <a:lvl3pPr marL="155448" indent="-155448">
              <a:lnSpc>
                <a:spcPct val="125000"/>
              </a:lnSpc>
              <a:buFont typeface="Arial" panose="020B0604020202020204" pitchFamily="34" charset="0"/>
              <a:buChar char="‒"/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4" name="Text Placeholder 3">
            <a:extLst>
              <a:ext uri="{FF2B5EF4-FFF2-40B4-BE49-F238E27FC236}">
                <a16:creationId xmlns:a16="http://schemas.microsoft.com/office/drawing/2014/main" id="{76D205AE-D5DA-4334-923C-EBE4121C33CF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467714" y="4061979"/>
            <a:ext cx="5056785" cy="162356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  <a:defRPr sz="1100" b="1">
                <a:solidFill>
                  <a:schemeClr val="accent4"/>
                </a:solidFill>
              </a:defRPr>
            </a:lvl1pPr>
            <a:lvl2pPr marL="0" indent="0">
              <a:lnSpc>
                <a:spcPct val="125000"/>
              </a:lnSpc>
              <a:spcBef>
                <a:spcPts val="0"/>
              </a:spcBef>
              <a:spcAft>
                <a:spcPts val="1000"/>
              </a:spcAft>
              <a:buNone/>
              <a:defRPr sz="1200"/>
            </a:lvl2pPr>
            <a:lvl3pPr marL="155448" indent="-155448">
              <a:lnSpc>
                <a:spcPct val="125000"/>
              </a:lnSpc>
              <a:buFont typeface="Arial" panose="020B0604020202020204" pitchFamily="34" charset="0"/>
              <a:buChar char="‒"/>
              <a:defRPr sz="12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97533865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Full Pattern and Tex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ns face&#10;&#10;Description automatically generated">
            <a:extLst>
              <a:ext uri="{FF2B5EF4-FFF2-40B4-BE49-F238E27FC236}">
                <a16:creationId xmlns:a16="http://schemas.microsoft.com/office/drawing/2014/main" id="{E460DE1C-6CFC-46F9-9651-7DFF3E89F5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429210"/>
            <a:ext cx="12192000" cy="3429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E0BC2CF-1641-B640-8449-E25C1C00A6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975" t="29658" r="794" b="42715"/>
          <a:stretch/>
        </p:blipFill>
        <p:spPr>
          <a:xfrm>
            <a:off x="0" y="-1"/>
            <a:ext cx="12192000" cy="3429001"/>
          </a:xfrm>
          <a:prstGeom prst="rect">
            <a:avLst/>
          </a:prstGeom>
        </p:spPr>
      </p:pic>
      <p:sp>
        <p:nvSpPr>
          <p:cNvPr id="15" name="object 6">
            <a:extLst>
              <a:ext uri="{FF2B5EF4-FFF2-40B4-BE49-F238E27FC236}">
                <a16:creationId xmlns:a16="http://schemas.microsoft.com/office/drawing/2014/main" id="{483999F1-E30B-2F4C-A186-E85F92A866F9}"/>
              </a:ext>
            </a:extLst>
          </p:cNvPr>
          <p:cNvSpPr/>
          <p:nvPr userDrawn="1"/>
        </p:nvSpPr>
        <p:spPr>
          <a:xfrm>
            <a:off x="-12192" y="3438144"/>
            <a:ext cx="12216384" cy="0"/>
          </a:xfrm>
          <a:custGeom>
            <a:avLst/>
            <a:gdLst/>
            <a:ahLst/>
            <a:cxnLst/>
            <a:rect l="l" t="t" r="r" b="b"/>
            <a:pathLst>
              <a:path w="12192000">
                <a:moveTo>
                  <a:pt x="0" y="0"/>
                </a:moveTo>
                <a:lnTo>
                  <a:pt x="12191695" y="0"/>
                </a:lnTo>
              </a:path>
            </a:pathLst>
          </a:custGeom>
          <a:ln w="50800">
            <a:solidFill>
              <a:schemeClr val="accent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45">
            <a:extLst>
              <a:ext uri="{FF2B5EF4-FFF2-40B4-BE49-F238E27FC236}">
                <a16:creationId xmlns:a16="http://schemas.microsoft.com/office/drawing/2014/main" id="{FD8A0893-CB2C-3044-8372-D10231257AAE}"/>
              </a:ext>
            </a:extLst>
          </p:cNvPr>
          <p:cNvSpPr/>
          <p:nvPr userDrawn="1"/>
        </p:nvSpPr>
        <p:spPr>
          <a:xfrm>
            <a:off x="460857" y="457200"/>
            <a:ext cx="11273790" cy="5943600"/>
          </a:xfrm>
          <a:custGeom>
            <a:avLst/>
            <a:gdLst/>
            <a:ahLst/>
            <a:cxnLst/>
            <a:rect l="l" t="t" r="r" b="b"/>
            <a:pathLst>
              <a:path w="11273790" h="5943600">
                <a:moveTo>
                  <a:pt x="0" y="5943600"/>
                </a:moveTo>
                <a:lnTo>
                  <a:pt x="11273637" y="5943600"/>
                </a:lnTo>
                <a:lnTo>
                  <a:pt x="11273637" y="0"/>
                </a:lnTo>
                <a:lnTo>
                  <a:pt x="0" y="0"/>
                </a:lnTo>
                <a:lnTo>
                  <a:pt x="0" y="5943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3513A4A-1D83-424B-9AB7-D6ED97E77E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0683" y="1335024"/>
            <a:ext cx="10372090" cy="78638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 b="0" i="0">
                <a:solidFill>
                  <a:schemeClr val="tx1"/>
                </a:solidFill>
                <a:latin typeface="+mj-lt"/>
                <a:ea typeface="Baskerville Display PT" panose="02030602080406020203" pitchFamily="18" charset="77"/>
              </a:defRPr>
            </a:lvl1pPr>
          </a:lstStyle>
          <a:p>
            <a:pPr lvl="0"/>
            <a:r>
              <a:rPr lang="en-US" spc="-40"/>
              <a:t>Table Slide</a:t>
            </a:r>
          </a:p>
        </p:txBody>
      </p:sp>
      <p:sp>
        <p:nvSpPr>
          <p:cNvPr id="13" name="Table Placeholder 12">
            <a:extLst>
              <a:ext uri="{FF2B5EF4-FFF2-40B4-BE49-F238E27FC236}">
                <a16:creationId xmlns:a16="http://schemas.microsoft.com/office/drawing/2014/main" id="{B3608E81-DA97-FF46-8098-C19272B491BB}"/>
              </a:ext>
            </a:extLst>
          </p:cNvPr>
          <p:cNvSpPr>
            <a:spLocks noGrp="1"/>
          </p:cNvSpPr>
          <p:nvPr>
            <p:ph type="tbl" sz="quarter" idx="19" hasCustomPrompt="1"/>
          </p:nvPr>
        </p:nvSpPr>
        <p:spPr>
          <a:xfrm>
            <a:off x="910683" y="2332368"/>
            <a:ext cx="10372090" cy="354455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1" i="0">
                <a:solidFill>
                  <a:schemeClr val="bg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Add Table Here.</a:t>
            </a:r>
          </a:p>
        </p:txBody>
      </p:sp>
      <p:sp>
        <p:nvSpPr>
          <p:cNvPr id="17" name="object 146">
            <a:extLst>
              <a:ext uri="{FF2B5EF4-FFF2-40B4-BE49-F238E27FC236}">
                <a16:creationId xmlns:a16="http://schemas.microsoft.com/office/drawing/2014/main" id="{3EA7D800-1090-4C42-9563-3934EF6AF4ED}"/>
              </a:ext>
            </a:extLst>
          </p:cNvPr>
          <p:cNvSpPr/>
          <p:nvPr userDrawn="1"/>
        </p:nvSpPr>
        <p:spPr>
          <a:xfrm>
            <a:off x="910683" y="909848"/>
            <a:ext cx="10372090" cy="0"/>
          </a:xfrm>
          <a:custGeom>
            <a:avLst/>
            <a:gdLst/>
            <a:ahLst/>
            <a:cxnLst/>
            <a:rect l="l" t="t" r="r" b="b"/>
            <a:pathLst>
              <a:path w="10372090">
                <a:moveTo>
                  <a:pt x="0" y="0"/>
                </a:moveTo>
                <a:lnTo>
                  <a:pt x="10371582" y="0"/>
                </a:lnTo>
              </a:path>
            </a:pathLst>
          </a:custGeom>
          <a:ln w="6350">
            <a:solidFill>
              <a:srgbClr val="2B338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3D3918E7-21E3-A14C-BF1D-B12CBCE15B1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0683" y="1033272"/>
            <a:ext cx="10372090" cy="292608"/>
          </a:xfrm>
          <a:prstGeom prst="rect">
            <a:avLst/>
          </a:prstGeom>
        </p:spPr>
        <p:txBody>
          <a:bodyPr lIns="0" tIns="45720" rIns="0" bIns="4572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800" b="1" i="0" cap="all" spc="1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SUBHEADLINE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7670362-A5B9-47FB-A872-BC86428A71E1}"/>
              </a:ext>
            </a:extLst>
          </p:cNvPr>
          <p:cNvSpPr txBox="1"/>
          <p:nvPr userDrawn="1"/>
        </p:nvSpPr>
        <p:spPr>
          <a:xfrm>
            <a:off x="11015664" y="6424338"/>
            <a:ext cx="571965" cy="1051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indent="0" algn="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00" b="1" i="0" u="none" strike="noStrike" kern="0" cap="none" spc="10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Arial" panose="020B0604020202020204" pitchFamily="34" charset="0"/>
              </a:rPr>
              <a:t>NEWMARK</a:t>
            </a:r>
          </a:p>
        </p:txBody>
      </p:sp>
      <p:sp>
        <p:nvSpPr>
          <p:cNvPr id="18" name="Slide Number Placeholder 6">
            <a:extLst>
              <a:ext uri="{FF2B5EF4-FFF2-40B4-BE49-F238E27FC236}">
                <a16:creationId xmlns:a16="http://schemas.microsoft.com/office/drawing/2014/main" id="{BF8D5537-28CC-4843-952C-FD08019AC5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2194" y="6425525"/>
            <a:ext cx="209202" cy="105158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6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7E71D787-9731-4F43-9DD8-A7CC5AD22B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50918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Full Pattern and Tex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E8064890-3502-4324-BC11-C924680917C2}"/>
              </a:ext>
            </a:extLst>
          </p:cNvPr>
          <p:cNvGrpSpPr/>
          <p:nvPr userDrawn="1"/>
        </p:nvGrpSpPr>
        <p:grpSpPr>
          <a:xfrm>
            <a:off x="0" y="0"/>
            <a:ext cx="12192610" cy="3440413"/>
            <a:chOff x="-610" y="0"/>
            <a:chExt cx="12192610" cy="3440413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82CFD28-0647-4D59-8F4E-E467B21DCC2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120" t="11130" r="-201" b="55399"/>
            <a:stretch/>
          </p:blipFill>
          <p:spPr>
            <a:xfrm>
              <a:off x="-610" y="0"/>
              <a:ext cx="10372090" cy="3438144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4614DEA-36A3-4A89-A1E3-10204D52175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1087" t="11108" r="81021" b="55398"/>
            <a:stretch/>
          </p:blipFill>
          <p:spPr>
            <a:xfrm>
              <a:off x="10337800" y="0"/>
              <a:ext cx="1854200" cy="3440413"/>
            </a:xfrm>
            <a:prstGeom prst="rect">
              <a:avLst/>
            </a:prstGeom>
          </p:spPr>
        </p:pic>
      </p:grpSp>
      <p:pic>
        <p:nvPicPr>
          <p:cNvPr id="3" name="Picture 2" descr="A picture containing table&#10;&#10;Description automatically generated">
            <a:extLst>
              <a:ext uri="{FF2B5EF4-FFF2-40B4-BE49-F238E27FC236}">
                <a16:creationId xmlns:a16="http://schemas.microsoft.com/office/drawing/2014/main" id="{F454F300-8834-4A74-8A9D-1414F98C6D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05" y="3429000"/>
            <a:ext cx="12192000" cy="3429000"/>
          </a:xfrm>
          <a:prstGeom prst="rect">
            <a:avLst/>
          </a:prstGeom>
        </p:spPr>
      </p:pic>
      <p:sp>
        <p:nvSpPr>
          <p:cNvPr id="15" name="object 6">
            <a:extLst>
              <a:ext uri="{FF2B5EF4-FFF2-40B4-BE49-F238E27FC236}">
                <a16:creationId xmlns:a16="http://schemas.microsoft.com/office/drawing/2014/main" id="{483999F1-E30B-2F4C-A186-E85F92A866F9}"/>
              </a:ext>
            </a:extLst>
          </p:cNvPr>
          <p:cNvSpPr/>
          <p:nvPr userDrawn="1"/>
        </p:nvSpPr>
        <p:spPr>
          <a:xfrm>
            <a:off x="-12192" y="3438144"/>
            <a:ext cx="12216384" cy="0"/>
          </a:xfrm>
          <a:custGeom>
            <a:avLst/>
            <a:gdLst/>
            <a:ahLst/>
            <a:cxnLst/>
            <a:rect l="l" t="t" r="r" b="b"/>
            <a:pathLst>
              <a:path w="12192000">
                <a:moveTo>
                  <a:pt x="0" y="0"/>
                </a:moveTo>
                <a:lnTo>
                  <a:pt x="12191695" y="0"/>
                </a:lnTo>
              </a:path>
            </a:pathLst>
          </a:custGeom>
          <a:ln w="50800">
            <a:solidFill>
              <a:schemeClr val="accent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45">
            <a:extLst>
              <a:ext uri="{FF2B5EF4-FFF2-40B4-BE49-F238E27FC236}">
                <a16:creationId xmlns:a16="http://schemas.microsoft.com/office/drawing/2014/main" id="{FD8A0893-CB2C-3044-8372-D10231257AAE}"/>
              </a:ext>
            </a:extLst>
          </p:cNvPr>
          <p:cNvSpPr/>
          <p:nvPr userDrawn="1"/>
        </p:nvSpPr>
        <p:spPr>
          <a:xfrm>
            <a:off x="460857" y="457200"/>
            <a:ext cx="11273790" cy="5943600"/>
          </a:xfrm>
          <a:custGeom>
            <a:avLst/>
            <a:gdLst/>
            <a:ahLst/>
            <a:cxnLst/>
            <a:rect l="l" t="t" r="r" b="b"/>
            <a:pathLst>
              <a:path w="11273790" h="5943600">
                <a:moveTo>
                  <a:pt x="0" y="5943600"/>
                </a:moveTo>
                <a:lnTo>
                  <a:pt x="11273637" y="5943600"/>
                </a:lnTo>
                <a:lnTo>
                  <a:pt x="11273637" y="0"/>
                </a:lnTo>
                <a:lnTo>
                  <a:pt x="0" y="0"/>
                </a:lnTo>
                <a:lnTo>
                  <a:pt x="0" y="5943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3513A4A-1D83-424B-9AB7-D6ED97E77EC9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910683" y="1335024"/>
            <a:ext cx="10372090" cy="78638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 b="0" i="0">
                <a:solidFill>
                  <a:schemeClr val="tx1"/>
                </a:solidFill>
                <a:latin typeface="+mj-lt"/>
                <a:ea typeface="Baskerville Display PT" panose="02030602080406020203" pitchFamily="18" charset="77"/>
              </a:defRPr>
            </a:lvl1pPr>
          </a:lstStyle>
          <a:p>
            <a:pPr lvl="0"/>
            <a:r>
              <a:rPr lang="en-US" spc="-40"/>
              <a:t>Table Slide</a:t>
            </a:r>
          </a:p>
        </p:txBody>
      </p:sp>
      <p:sp>
        <p:nvSpPr>
          <p:cNvPr id="13" name="Table Placeholder 12">
            <a:extLst>
              <a:ext uri="{FF2B5EF4-FFF2-40B4-BE49-F238E27FC236}">
                <a16:creationId xmlns:a16="http://schemas.microsoft.com/office/drawing/2014/main" id="{B3608E81-DA97-FF46-8098-C19272B491BB}"/>
              </a:ext>
            </a:extLst>
          </p:cNvPr>
          <p:cNvSpPr>
            <a:spLocks noGrp="1"/>
          </p:cNvSpPr>
          <p:nvPr userDrawn="1">
            <p:ph type="tbl" sz="quarter" idx="19" hasCustomPrompt="1"/>
          </p:nvPr>
        </p:nvSpPr>
        <p:spPr>
          <a:xfrm>
            <a:off x="910683" y="2332368"/>
            <a:ext cx="10372090" cy="354455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1" i="0">
                <a:solidFill>
                  <a:schemeClr val="bg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Add Table Here.</a:t>
            </a:r>
          </a:p>
        </p:txBody>
      </p:sp>
      <p:sp>
        <p:nvSpPr>
          <p:cNvPr id="17" name="object 146">
            <a:extLst>
              <a:ext uri="{FF2B5EF4-FFF2-40B4-BE49-F238E27FC236}">
                <a16:creationId xmlns:a16="http://schemas.microsoft.com/office/drawing/2014/main" id="{3EA7D800-1090-4C42-9563-3934EF6AF4ED}"/>
              </a:ext>
            </a:extLst>
          </p:cNvPr>
          <p:cNvSpPr/>
          <p:nvPr userDrawn="1"/>
        </p:nvSpPr>
        <p:spPr>
          <a:xfrm>
            <a:off x="910683" y="909848"/>
            <a:ext cx="10372090" cy="0"/>
          </a:xfrm>
          <a:custGeom>
            <a:avLst/>
            <a:gdLst/>
            <a:ahLst/>
            <a:cxnLst/>
            <a:rect l="l" t="t" r="r" b="b"/>
            <a:pathLst>
              <a:path w="10372090">
                <a:moveTo>
                  <a:pt x="0" y="0"/>
                </a:moveTo>
                <a:lnTo>
                  <a:pt x="10371582" y="0"/>
                </a:lnTo>
              </a:path>
            </a:pathLst>
          </a:custGeom>
          <a:ln w="6350">
            <a:solidFill>
              <a:srgbClr val="2B338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7A56DA-E9BE-499D-A622-272EFF2BC420}"/>
              </a:ext>
            </a:extLst>
          </p:cNvPr>
          <p:cNvSpPr txBox="1"/>
          <p:nvPr userDrawn="1"/>
        </p:nvSpPr>
        <p:spPr>
          <a:xfrm>
            <a:off x="11015664" y="6424338"/>
            <a:ext cx="571965" cy="1051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indent="0" algn="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00" b="1" i="0" u="none" strike="noStrike" kern="0" cap="none" spc="10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Arial" panose="020B0604020202020204" pitchFamily="34" charset="0"/>
              </a:rPr>
              <a:t>NEWMARK</a:t>
            </a:r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94D78A6D-4FD1-4679-BC3A-74FB2B0E2B02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532194" y="6425525"/>
            <a:ext cx="209202" cy="105158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6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7E71D787-9731-4F43-9DD8-A7CC5AD22B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35A7C98F-B1ED-421F-A22E-32306EAFB6B9}"/>
              </a:ext>
            </a:extLst>
          </p:cNvPr>
          <p:cNvSpPr>
            <a:spLocks noGrp="1"/>
          </p:cNvSpPr>
          <p:nvPr userDrawn="1">
            <p:ph type="body" sz="quarter" idx="14" hasCustomPrompt="1"/>
          </p:nvPr>
        </p:nvSpPr>
        <p:spPr>
          <a:xfrm>
            <a:off x="910683" y="1033272"/>
            <a:ext cx="10372090" cy="292608"/>
          </a:xfrm>
          <a:prstGeom prst="rect">
            <a:avLst/>
          </a:prstGeom>
        </p:spPr>
        <p:txBody>
          <a:bodyPr lIns="0" tIns="45720" rIns="0" bIns="4572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800" b="1" i="0" cap="all" spc="1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SUBHEADLINE</a:t>
            </a:r>
          </a:p>
        </p:txBody>
      </p:sp>
    </p:spTree>
    <p:extLst>
      <p:ext uri="{BB962C8B-B14F-4D97-AF65-F5344CB8AC3E}">
        <p14:creationId xmlns:p14="http://schemas.microsoft.com/office/powerpoint/2010/main" val="371809246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Full Pattern and Tex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CF06862-90AF-4B12-8D43-6203F05D1F3C}"/>
              </a:ext>
            </a:extLst>
          </p:cNvPr>
          <p:cNvGrpSpPr/>
          <p:nvPr userDrawn="1"/>
        </p:nvGrpSpPr>
        <p:grpSpPr>
          <a:xfrm>
            <a:off x="-1" y="-227"/>
            <a:ext cx="12184474" cy="3450186"/>
            <a:chOff x="-1" y="-227"/>
            <a:chExt cx="12184474" cy="345018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55006C6-93DA-41D3-AC6C-8241B941BDC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497" t="25784" r="-153" b="35244"/>
            <a:stretch/>
          </p:blipFill>
          <p:spPr>
            <a:xfrm>
              <a:off x="-1" y="0"/>
              <a:ext cx="8784757" cy="344995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0A9DE27-D344-4AC8-87F5-16A6FEB7C54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l="490" t="25783" r="60944" b="35244"/>
            <a:stretch/>
          </p:blipFill>
          <p:spPr>
            <a:xfrm>
              <a:off x="8784756" y="-227"/>
              <a:ext cx="3399717" cy="3450186"/>
            </a:xfrm>
            <a:prstGeom prst="rect">
              <a:avLst/>
            </a:prstGeom>
          </p:spPr>
        </p:pic>
      </p:grp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E8814528-FD52-4FDE-A87E-ED5EB8D65B8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3429227"/>
            <a:ext cx="12192000" cy="3429000"/>
          </a:xfrm>
          <a:prstGeom prst="rect">
            <a:avLst/>
          </a:prstGeom>
        </p:spPr>
      </p:pic>
      <p:sp>
        <p:nvSpPr>
          <p:cNvPr id="15" name="object 6">
            <a:extLst>
              <a:ext uri="{FF2B5EF4-FFF2-40B4-BE49-F238E27FC236}">
                <a16:creationId xmlns:a16="http://schemas.microsoft.com/office/drawing/2014/main" id="{483999F1-E30B-2F4C-A186-E85F92A866F9}"/>
              </a:ext>
            </a:extLst>
          </p:cNvPr>
          <p:cNvSpPr/>
          <p:nvPr userDrawn="1"/>
        </p:nvSpPr>
        <p:spPr>
          <a:xfrm>
            <a:off x="-12192" y="3438144"/>
            <a:ext cx="12216384" cy="0"/>
          </a:xfrm>
          <a:custGeom>
            <a:avLst/>
            <a:gdLst/>
            <a:ahLst/>
            <a:cxnLst/>
            <a:rect l="l" t="t" r="r" b="b"/>
            <a:pathLst>
              <a:path w="12192000">
                <a:moveTo>
                  <a:pt x="0" y="0"/>
                </a:moveTo>
                <a:lnTo>
                  <a:pt x="12191695" y="0"/>
                </a:lnTo>
              </a:path>
            </a:pathLst>
          </a:custGeom>
          <a:ln w="50800">
            <a:solidFill>
              <a:schemeClr val="accent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45">
            <a:extLst>
              <a:ext uri="{FF2B5EF4-FFF2-40B4-BE49-F238E27FC236}">
                <a16:creationId xmlns:a16="http://schemas.microsoft.com/office/drawing/2014/main" id="{FD8A0893-CB2C-3044-8372-D10231257AAE}"/>
              </a:ext>
            </a:extLst>
          </p:cNvPr>
          <p:cNvSpPr/>
          <p:nvPr userDrawn="1"/>
        </p:nvSpPr>
        <p:spPr>
          <a:xfrm>
            <a:off x="460857" y="457200"/>
            <a:ext cx="11273790" cy="5943600"/>
          </a:xfrm>
          <a:custGeom>
            <a:avLst/>
            <a:gdLst/>
            <a:ahLst/>
            <a:cxnLst/>
            <a:rect l="l" t="t" r="r" b="b"/>
            <a:pathLst>
              <a:path w="11273790" h="5943600">
                <a:moveTo>
                  <a:pt x="0" y="5943600"/>
                </a:moveTo>
                <a:lnTo>
                  <a:pt x="11273637" y="5943600"/>
                </a:lnTo>
                <a:lnTo>
                  <a:pt x="11273637" y="0"/>
                </a:lnTo>
                <a:lnTo>
                  <a:pt x="0" y="0"/>
                </a:lnTo>
                <a:lnTo>
                  <a:pt x="0" y="5943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3513A4A-1D83-424B-9AB7-D6ED97E77E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0683" y="1335024"/>
            <a:ext cx="10372090" cy="78638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 b="0" i="0">
                <a:solidFill>
                  <a:schemeClr val="tx1"/>
                </a:solidFill>
                <a:latin typeface="+mj-lt"/>
                <a:ea typeface="Baskerville Display PT" panose="02030602080406020203" pitchFamily="18" charset="77"/>
              </a:defRPr>
            </a:lvl1pPr>
          </a:lstStyle>
          <a:p>
            <a:pPr lvl="0"/>
            <a:r>
              <a:rPr lang="en-US" spc="-40"/>
              <a:t>Table Slide</a:t>
            </a:r>
          </a:p>
        </p:txBody>
      </p:sp>
      <p:sp>
        <p:nvSpPr>
          <p:cNvPr id="13" name="Table Placeholder 12">
            <a:extLst>
              <a:ext uri="{FF2B5EF4-FFF2-40B4-BE49-F238E27FC236}">
                <a16:creationId xmlns:a16="http://schemas.microsoft.com/office/drawing/2014/main" id="{B3608E81-DA97-FF46-8098-C19272B491BB}"/>
              </a:ext>
            </a:extLst>
          </p:cNvPr>
          <p:cNvSpPr>
            <a:spLocks noGrp="1"/>
          </p:cNvSpPr>
          <p:nvPr>
            <p:ph type="tbl" sz="quarter" idx="19" hasCustomPrompt="1"/>
          </p:nvPr>
        </p:nvSpPr>
        <p:spPr>
          <a:xfrm>
            <a:off x="910683" y="2332368"/>
            <a:ext cx="10372090" cy="354455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1" i="0">
                <a:solidFill>
                  <a:schemeClr val="bg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Add Table Here.</a:t>
            </a:r>
          </a:p>
        </p:txBody>
      </p:sp>
      <p:sp>
        <p:nvSpPr>
          <p:cNvPr id="17" name="object 146">
            <a:extLst>
              <a:ext uri="{FF2B5EF4-FFF2-40B4-BE49-F238E27FC236}">
                <a16:creationId xmlns:a16="http://schemas.microsoft.com/office/drawing/2014/main" id="{3EA7D800-1090-4C42-9563-3934EF6AF4ED}"/>
              </a:ext>
            </a:extLst>
          </p:cNvPr>
          <p:cNvSpPr/>
          <p:nvPr userDrawn="1"/>
        </p:nvSpPr>
        <p:spPr>
          <a:xfrm>
            <a:off x="910683" y="909848"/>
            <a:ext cx="10372090" cy="0"/>
          </a:xfrm>
          <a:custGeom>
            <a:avLst/>
            <a:gdLst/>
            <a:ahLst/>
            <a:cxnLst/>
            <a:rect l="l" t="t" r="r" b="b"/>
            <a:pathLst>
              <a:path w="10372090">
                <a:moveTo>
                  <a:pt x="0" y="0"/>
                </a:moveTo>
                <a:lnTo>
                  <a:pt x="10371582" y="0"/>
                </a:lnTo>
              </a:path>
            </a:pathLst>
          </a:custGeom>
          <a:ln w="6350">
            <a:solidFill>
              <a:srgbClr val="2B338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FE0BAC-4BBB-41ED-A5AD-1CF7C232402A}"/>
              </a:ext>
            </a:extLst>
          </p:cNvPr>
          <p:cNvSpPr txBox="1"/>
          <p:nvPr userDrawn="1"/>
        </p:nvSpPr>
        <p:spPr>
          <a:xfrm>
            <a:off x="11015664" y="6424338"/>
            <a:ext cx="571965" cy="1051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indent="0" algn="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00" b="1" i="0" u="none" strike="noStrike" kern="0" cap="none" spc="10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Arial" panose="020B0604020202020204" pitchFamily="34" charset="0"/>
              </a:rPr>
              <a:t>NEWMARK</a:t>
            </a:r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AED9C131-1305-4631-9B87-45325C11E8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2194" y="6425525"/>
            <a:ext cx="209202" cy="105158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6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7E71D787-9731-4F43-9DD8-A7CC5AD22B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62D884EC-D76F-41F1-BC37-CBFAF2ACC7F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0683" y="1033272"/>
            <a:ext cx="10372090" cy="292608"/>
          </a:xfrm>
          <a:prstGeom prst="rect">
            <a:avLst/>
          </a:prstGeom>
        </p:spPr>
        <p:txBody>
          <a:bodyPr lIns="0" tIns="45720" rIns="0" bIns="4572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800" b="1" i="0" cap="all" spc="1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SUBHEADLINE</a:t>
            </a:r>
          </a:p>
        </p:txBody>
      </p:sp>
    </p:spTree>
    <p:extLst>
      <p:ext uri="{BB962C8B-B14F-4D97-AF65-F5344CB8AC3E}">
        <p14:creationId xmlns:p14="http://schemas.microsoft.com/office/powerpoint/2010/main" val="166584909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 Full Pattern and Textur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BE4B508-92E6-4877-B715-F3CC0C9F03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5" t="1920" r="16436" b="74553"/>
          <a:stretch/>
        </p:blipFill>
        <p:spPr>
          <a:xfrm>
            <a:off x="0" y="0"/>
            <a:ext cx="12192000" cy="3438144"/>
          </a:xfrm>
          <a:prstGeom prst="rect">
            <a:avLst/>
          </a:prstGeom>
        </p:spPr>
      </p:pic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D1B63505-B17A-4BA8-AF69-96417B267E5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3429603"/>
            <a:ext cx="12192000" cy="3429000"/>
          </a:xfrm>
          <a:prstGeom prst="rect">
            <a:avLst/>
          </a:prstGeom>
        </p:spPr>
      </p:pic>
      <p:sp>
        <p:nvSpPr>
          <p:cNvPr id="15" name="object 6">
            <a:extLst>
              <a:ext uri="{FF2B5EF4-FFF2-40B4-BE49-F238E27FC236}">
                <a16:creationId xmlns:a16="http://schemas.microsoft.com/office/drawing/2014/main" id="{483999F1-E30B-2F4C-A186-E85F92A866F9}"/>
              </a:ext>
            </a:extLst>
          </p:cNvPr>
          <p:cNvSpPr/>
          <p:nvPr userDrawn="1"/>
        </p:nvSpPr>
        <p:spPr>
          <a:xfrm>
            <a:off x="-12192" y="3438144"/>
            <a:ext cx="12216384" cy="0"/>
          </a:xfrm>
          <a:custGeom>
            <a:avLst/>
            <a:gdLst/>
            <a:ahLst/>
            <a:cxnLst/>
            <a:rect l="l" t="t" r="r" b="b"/>
            <a:pathLst>
              <a:path w="12192000">
                <a:moveTo>
                  <a:pt x="0" y="0"/>
                </a:moveTo>
                <a:lnTo>
                  <a:pt x="12191695" y="0"/>
                </a:lnTo>
              </a:path>
            </a:pathLst>
          </a:custGeom>
          <a:ln w="50800">
            <a:solidFill>
              <a:schemeClr val="accent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45">
            <a:extLst>
              <a:ext uri="{FF2B5EF4-FFF2-40B4-BE49-F238E27FC236}">
                <a16:creationId xmlns:a16="http://schemas.microsoft.com/office/drawing/2014/main" id="{FD8A0893-CB2C-3044-8372-D10231257AAE}"/>
              </a:ext>
            </a:extLst>
          </p:cNvPr>
          <p:cNvSpPr/>
          <p:nvPr userDrawn="1"/>
        </p:nvSpPr>
        <p:spPr>
          <a:xfrm>
            <a:off x="460857" y="457200"/>
            <a:ext cx="11273790" cy="5943600"/>
          </a:xfrm>
          <a:custGeom>
            <a:avLst/>
            <a:gdLst/>
            <a:ahLst/>
            <a:cxnLst/>
            <a:rect l="l" t="t" r="r" b="b"/>
            <a:pathLst>
              <a:path w="11273790" h="5943600">
                <a:moveTo>
                  <a:pt x="0" y="5943600"/>
                </a:moveTo>
                <a:lnTo>
                  <a:pt x="11273637" y="5943600"/>
                </a:lnTo>
                <a:lnTo>
                  <a:pt x="11273637" y="0"/>
                </a:lnTo>
                <a:lnTo>
                  <a:pt x="0" y="0"/>
                </a:lnTo>
                <a:lnTo>
                  <a:pt x="0" y="5943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>
              <a:latin typeface="+mj-lt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3513A4A-1D83-424B-9AB7-D6ED97E77E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0683" y="1335024"/>
            <a:ext cx="10372090" cy="78638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 b="0" i="0">
                <a:solidFill>
                  <a:schemeClr val="tx1"/>
                </a:solidFill>
                <a:latin typeface="+mj-lt"/>
                <a:ea typeface="Baskerville Display PT" panose="02030602080406020203" pitchFamily="18" charset="77"/>
              </a:defRPr>
            </a:lvl1pPr>
          </a:lstStyle>
          <a:p>
            <a:pPr lvl="0"/>
            <a:r>
              <a:rPr lang="en-US" spc="-40"/>
              <a:t>Table Slide</a:t>
            </a:r>
          </a:p>
        </p:txBody>
      </p:sp>
      <p:sp>
        <p:nvSpPr>
          <p:cNvPr id="13" name="Table Placeholder 12">
            <a:extLst>
              <a:ext uri="{FF2B5EF4-FFF2-40B4-BE49-F238E27FC236}">
                <a16:creationId xmlns:a16="http://schemas.microsoft.com/office/drawing/2014/main" id="{B3608E81-DA97-FF46-8098-C19272B491BB}"/>
              </a:ext>
            </a:extLst>
          </p:cNvPr>
          <p:cNvSpPr>
            <a:spLocks noGrp="1"/>
          </p:cNvSpPr>
          <p:nvPr>
            <p:ph type="tbl" sz="quarter" idx="19" hasCustomPrompt="1"/>
          </p:nvPr>
        </p:nvSpPr>
        <p:spPr>
          <a:xfrm>
            <a:off x="910683" y="2332368"/>
            <a:ext cx="10372090" cy="354455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1" i="0">
                <a:solidFill>
                  <a:schemeClr val="bg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Add Table Here.</a:t>
            </a:r>
          </a:p>
        </p:txBody>
      </p:sp>
      <p:sp>
        <p:nvSpPr>
          <p:cNvPr id="17" name="object 146">
            <a:extLst>
              <a:ext uri="{FF2B5EF4-FFF2-40B4-BE49-F238E27FC236}">
                <a16:creationId xmlns:a16="http://schemas.microsoft.com/office/drawing/2014/main" id="{3EA7D800-1090-4C42-9563-3934EF6AF4ED}"/>
              </a:ext>
            </a:extLst>
          </p:cNvPr>
          <p:cNvSpPr/>
          <p:nvPr userDrawn="1"/>
        </p:nvSpPr>
        <p:spPr>
          <a:xfrm>
            <a:off x="910683" y="909848"/>
            <a:ext cx="10372090" cy="0"/>
          </a:xfrm>
          <a:custGeom>
            <a:avLst/>
            <a:gdLst/>
            <a:ahLst/>
            <a:cxnLst/>
            <a:rect l="l" t="t" r="r" b="b"/>
            <a:pathLst>
              <a:path w="10372090">
                <a:moveTo>
                  <a:pt x="0" y="0"/>
                </a:moveTo>
                <a:lnTo>
                  <a:pt x="10371582" y="0"/>
                </a:lnTo>
              </a:path>
            </a:pathLst>
          </a:custGeom>
          <a:ln w="6350">
            <a:solidFill>
              <a:srgbClr val="2B338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230FA2-80C5-4B9B-95A1-03956694D4E4}"/>
              </a:ext>
            </a:extLst>
          </p:cNvPr>
          <p:cNvSpPr txBox="1"/>
          <p:nvPr userDrawn="1"/>
        </p:nvSpPr>
        <p:spPr>
          <a:xfrm>
            <a:off x="11015664" y="6424338"/>
            <a:ext cx="571965" cy="1051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indent="0" algn="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00" b="1" i="0" u="none" strike="noStrike" kern="0" cap="none" spc="10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Arial" panose="020B0604020202020204" pitchFamily="34" charset="0"/>
              </a:rPr>
              <a:t>NEWMARK</a:t>
            </a:r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4812C627-E2F3-4E12-B1BD-47FF89A679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2194" y="6425525"/>
            <a:ext cx="209202" cy="105158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6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7E71D787-9731-4F43-9DD8-A7CC5AD22B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C2212806-5D32-4EBD-B7F7-34C9CC9D219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0683" y="1033272"/>
            <a:ext cx="10372090" cy="292608"/>
          </a:xfrm>
          <a:prstGeom prst="rect">
            <a:avLst/>
          </a:prstGeom>
        </p:spPr>
        <p:txBody>
          <a:bodyPr lIns="0" tIns="45720" rIns="0" bIns="4572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800" b="1" i="0" cap="all" spc="1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SUBHEADLINE</a:t>
            </a:r>
          </a:p>
        </p:txBody>
      </p:sp>
    </p:spTree>
    <p:extLst>
      <p:ext uri="{BB962C8B-B14F-4D97-AF65-F5344CB8AC3E}">
        <p14:creationId xmlns:p14="http://schemas.microsoft.com/office/powerpoint/2010/main" val="350100007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Full Pattern and Textur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knife&#10;&#10;Description automatically generated">
            <a:extLst>
              <a:ext uri="{FF2B5EF4-FFF2-40B4-BE49-F238E27FC236}">
                <a16:creationId xmlns:a16="http://schemas.microsoft.com/office/drawing/2014/main" id="{FAED86FE-5123-4C04-8954-1AD483CD1E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429831"/>
            <a:ext cx="12192000" cy="3429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E0BC2CF-1641-B640-8449-E25C1C00A6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975" t="29658" r="794" b="42715"/>
          <a:stretch/>
        </p:blipFill>
        <p:spPr>
          <a:xfrm>
            <a:off x="0" y="-1"/>
            <a:ext cx="12192000" cy="3429001"/>
          </a:xfrm>
          <a:prstGeom prst="rect">
            <a:avLst/>
          </a:prstGeom>
        </p:spPr>
      </p:pic>
      <p:sp>
        <p:nvSpPr>
          <p:cNvPr id="15" name="object 6">
            <a:extLst>
              <a:ext uri="{FF2B5EF4-FFF2-40B4-BE49-F238E27FC236}">
                <a16:creationId xmlns:a16="http://schemas.microsoft.com/office/drawing/2014/main" id="{483999F1-E30B-2F4C-A186-E85F92A866F9}"/>
              </a:ext>
            </a:extLst>
          </p:cNvPr>
          <p:cNvSpPr/>
          <p:nvPr userDrawn="1"/>
        </p:nvSpPr>
        <p:spPr>
          <a:xfrm>
            <a:off x="-12192" y="3438144"/>
            <a:ext cx="12216384" cy="0"/>
          </a:xfrm>
          <a:custGeom>
            <a:avLst/>
            <a:gdLst/>
            <a:ahLst/>
            <a:cxnLst/>
            <a:rect l="l" t="t" r="r" b="b"/>
            <a:pathLst>
              <a:path w="12192000">
                <a:moveTo>
                  <a:pt x="0" y="0"/>
                </a:moveTo>
                <a:lnTo>
                  <a:pt x="12191695" y="0"/>
                </a:lnTo>
              </a:path>
            </a:pathLst>
          </a:custGeom>
          <a:ln w="50800">
            <a:solidFill>
              <a:schemeClr val="accent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45">
            <a:extLst>
              <a:ext uri="{FF2B5EF4-FFF2-40B4-BE49-F238E27FC236}">
                <a16:creationId xmlns:a16="http://schemas.microsoft.com/office/drawing/2014/main" id="{FD8A0893-CB2C-3044-8372-D10231257AAE}"/>
              </a:ext>
            </a:extLst>
          </p:cNvPr>
          <p:cNvSpPr/>
          <p:nvPr userDrawn="1"/>
        </p:nvSpPr>
        <p:spPr>
          <a:xfrm>
            <a:off x="460857" y="457200"/>
            <a:ext cx="11273790" cy="5943600"/>
          </a:xfrm>
          <a:custGeom>
            <a:avLst/>
            <a:gdLst/>
            <a:ahLst/>
            <a:cxnLst/>
            <a:rect l="l" t="t" r="r" b="b"/>
            <a:pathLst>
              <a:path w="11273790" h="5943600">
                <a:moveTo>
                  <a:pt x="0" y="5943600"/>
                </a:moveTo>
                <a:lnTo>
                  <a:pt x="11273637" y="5943600"/>
                </a:lnTo>
                <a:lnTo>
                  <a:pt x="11273637" y="0"/>
                </a:lnTo>
                <a:lnTo>
                  <a:pt x="0" y="0"/>
                </a:lnTo>
                <a:lnTo>
                  <a:pt x="0" y="5943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3513A4A-1D83-424B-9AB7-D6ED97E77E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0683" y="1335024"/>
            <a:ext cx="10372090" cy="78638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 b="0" i="0">
                <a:solidFill>
                  <a:schemeClr val="tx1"/>
                </a:solidFill>
                <a:latin typeface="+mj-lt"/>
                <a:ea typeface="Baskerville Display PT" panose="02030602080406020203" pitchFamily="18" charset="77"/>
              </a:defRPr>
            </a:lvl1pPr>
          </a:lstStyle>
          <a:p>
            <a:pPr lvl="0"/>
            <a:r>
              <a:rPr lang="en-US" spc="-40"/>
              <a:t>Table Slide</a:t>
            </a:r>
          </a:p>
        </p:txBody>
      </p:sp>
      <p:sp>
        <p:nvSpPr>
          <p:cNvPr id="13" name="Table Placeholder 12">
            <a:extLst>
              <a:ext uri="{FF2B5EF4-FFF2-40B4-BE49-F238E27FC236}">
                <a16:creationId xmlns:a16="http://schemas.microsoft.com/office/drawing/2014/main" id="{B3608E81-DA97-FF46-8098-C19272B491BB}"/>
              </a:ext>
            </a:extLst>
          </p:cNvPr>
          <p:cNvSpPr>
            <a:spLocks noGrp="1"/>
          </p:cNvSpPr>
          <p:nvPr>
            <p:ph type="tbl" sz="quarter" idx="19" hasCustomPrompt="1"/>
          </p:nvPr>
        </p:nvSpPr>
        <p:spPr>
          <a:xfrm>
            <a:off x="910683" y="2332368"/>
            <a:ext cx="10372090" cy="354455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1" i="0">
                <a:solidFill>
                  <a:schemeClr val="bg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Add Table Here.</a:t>
            </a:r>
          </a:p>
        </p:txBody>
      </p:sp>
      <p:sp>
        <p:nvSpPr>
          <p:cNvPr id="17" name="object 146">
            <a:extLst>
              <a:ext uri="{FF2B5EF4-FFF2-40B4-BE49-F238E27FC236}">
                <a16:creationId xmlns:a16="http://schemas.microsoft.com/office/drawing/2014/main" id="{3EA7D800-1090-4C42-9563-3934EF6AF4ED}"/>
              </a:ext>
            </a:extLst>
          </p:cNvPr>
          <p:cNvSpPr/>
          <p:nvPr userDrawn="1"/>
        </p:nvSpPr>
        <p:spPr>
          <a:xfrm>
            <a:off x="910683" y="909848"/>
            <a:ext cx="10372090" cy="0"/>
          </a:xfrm>
          <a:custGeom>
            <a:avLst/>
            <a:gdLst/>
            <a:ahLst/>
            <a:cxnLst/>
            <a:rect l="l" t="t" r="r" b="b"/>
            <a:pathLst>
              <a:path w="10372090">
                <a:moveTo>
                  <a:pt x="0" y="0"/>
                </a:moveTo>
                <a:lnTo>
                  <a:pt x="10371582" y="0"/>
                </a:lnTo>
              </a:path>
            </a:pathLst>
          </a:custGeom>
          <a:ln w="6350">
            <a:solidFill>
              <a:srgbClr val="2B338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ECB8BF-8DF2-46F4-9B8F-62A84A0E66B6}"/>
              </a:ext>
            </a:extLst>
          </p:cNvPr>
          <p:cNvSpPr txBox="1"/>
          <p:nvPr userDrawn="1"/>
        </p:nvSpPr>
        <p:spPr>
          <a:xfrm>
            <a:off x="11015664" y="6424338"/>
            <a:ext cx="571965" cy="1051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indent="0" algn="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00" b="1" i="0" u="none" strike="noStrike" kern="0" cap="none" spc="10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Arial" panose="020B0604020202020204" pitchFamily="34" charset="0"/>
              </a:rPr>
              <a:t>NEWMARK</a:t>
            </a:r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D8189AC0-A057-47C9-9ACB-ED14D1D288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2194" y="6425525"/>
            <a:ext cx="209202" cy="105158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6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7E71D787-9731-4F43-9DD8-A7CC5AD22B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5E533EDD-6B7F-46DD-967C-CF708CAC5F7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10683" y="1033272"/>
            <a:ext cx="10372090" cy="292608"/>
          </a:xfrm>
          <a:prstGeom prst="rect">
            <a:avLst/>
          </a:prstGeom>
        </p:spPr>
        <p:txBody>
          <a:bodyPr lIns="0" tIns="45720" rIns="0" bIns="4572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800" b="1" i="0" cap="all" spc="1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SUBHEADLINE</a:t>
            </a:r>
          </a:p>
        </p:txBody>
      </p:sp>
    </p:spTree>
    <p:extLst>
      <p:ext uri="{BB962C8B-B14F-4D97-AF65-F5344CB8AC3E}">
        <p14:creationId xmlns:p14="http://schemas.microsoft.com/office/powerpoint/2010/main" val="1956403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olid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bject 2">
            <a:extLst>
              <a:ext uri="{FF2B5EF4-FFF2-40B4-BE49-F238E27FC236}">
                <a16:creationId xmlns:a16="http://schemas.microsoft.com/office/drawing/2014/main" id="{44DF3805-7A52-D342-A65C-1AE733DD51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1695" y="6858000"/>
                </a:lnTo>
                <a:lnTo>
                  <a:pt x="12191695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3">
            <a:extLst>
              <a:ext uri="{FF2B5EF4-FFF2-40B4-BE49-F238E27FC236}">
                <a16:creationId xmlns:a16="http://schemas.microsoft.com/office/drawing/2014/main" id="{8E4E4634-3D14-E34C-A934-472891DFAA79}"/>
              </a:ext>
            </a:extLst>
          </p:cNvPr>
          <p:cNvSpPr/>
          <p:nvPr userDrawn="1"/>
        </p:nvSpPr>
        <p:spPr>
          <a:xfrm>
            <a:off x="465805" y="460375"/>
            <a:ext cx="11268710" cy="0"/>
          </a:xfrm>
          <a:custGeom>
            <a:avLst/>
            <a:gdLst/>
            <a:ahLst/>
            <a:cxnLst/>
            <a:rect l="l" t="t" r="r" b="b"/>
            <a:pathLst>
              <a:path w="11268710">
                <a:moveTo>
                  <a:pt x="0" y="0"/>
                </a:moveTo>
                <a:lnTo>
                  <a:pt x="11268684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33D3CA5-01A3-1A41-84CB-17979368533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5805" y="887970"/>
            <a:ext cx="11268708" cy="5558169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0" i="0">
                <a:solidFill>
                  <a:schemeClr val="bg1"/>
                </a:solidFill>
                <a:latin typeface="+mj-lt"/>
                <a:ea typeface="Baskerville Display PT" panose="02030602080406020203" pitchFamily="18" charset="77"/>
              </a:defRPr>
            </a:lvl1pPr>
          </a:lstStyle>
          <a:p>
            <a:pPr lvl="0"/>
            <a:r>
              <a:rPr lang="en-US"/>
              <a:t>Section Title</a:t>
            </a:r>
            <a:br>
              <a:rPr lang="en-US"/>
            </a:br>
            <a:r>
              <a:rPr lang="en-US"/>
              <a:t>Solid Color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C2DC3D84-09F9-F647-B2D0-E9EA2AD4C8C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5804" y="578578"/>
            <a:ext cx="11268709" cy="291636"/>
          </a:xfrm>
          <a:prstGeom prst="rect">
            <a:avLst/>
          </a:prstGeom>
        </p:spPr>
        <p:txBody>
          <a:bodyPr lIns="0" rIns="0"/>
          <a:lstStyle>
            <a:lvl1pPr marL="0" indent="0">
              <a:spcBef>
                <a:spcPts val="0"/>
              </a:spcBef>
              <a:buNone/>
              <a:defRPr sz="800" b="1" i="0" cap="all" spc="10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SUBHEADLINE</a:t>
            </a:r>
          </a:p>
        </p:txBody>
      </p:sp>
    </p:spTree>
    <p:extLst>
      <p:ext uri="{BB962C8B-B14F-4D97-AF65-F5344CB8AC3E}">
        <p14:creationId xmlns:p14="http://schemas.microsoft.com/office/powerpoint/2010/main" val="407426079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able Placeholder 12">
            <a:extLst>
              <a:ext uri="{FF2B5EF4-FFF2-40B4-BE49-F238E27FC236}">
                <a16:creationId xmlns:a16="http://schemas.microsoft.com/office/drawing/2014/main" id="{B3608E81-DA97-FF46-8098-C19272B491BB}"/>
              </a:ext>
            </a:extLst>
          </p:cNvPr>
          <p:cNvSpPr>
            <a:spLocks noGrp="1"/>
          </p:cNvSpPr>
          <p:nvPr>
            <p:ph type="tbl" sz="quarter" idx="19" hasCustomPrompt="1"/>
          </p:nvPr>
        </p:nvSpPr>
        <p:spPr>
          <a:xfrm>
            <a:off x="5876925" y="1655968"/>
            <a:ext cx="5808663" cy="427426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1" i="0">
                <a:solidFill>
                  <a:schemeClr val="bg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Add Table Here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8ACF3BCB-E2B6-B14F-B2E5-1221CDE8CD1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1913" y="887969"/>
            <a:ext cx="11282880" cy="78638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 b="0" i="0">
                <a:solidFill>
                  <a:schemeClr val="tx1"/>
                </a:solidFill>
                <a:latin typeface="+mj-lt"/>
                <a:ea typeface="Baskerville Display PT" panose="02030602080406020203" pitchFamily="18" charset="77"/>
              </a:defRPr>
            </a:lvl1pPr>
          </a:lstStyle>
          <a:p>
            <a:pPr lvl="0"/>
            <a:r>
              <a:rPr lang="en-US" spc="-45"/>
              <a:t>Text </a:t>
            </a:r>
            <a:r>
              <a:rPr lang="en-US"/>
              <a:t>With</a:t>
            </a:r>
            <a:r>
              <a:rPr lang="en-US" spc="-45"/>
              <a:t> </a:t>
            </a:r>
            <a:r>
              <a:rPr lang="en-US" spc="-40"/>
              <a:t>Table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33055378-CC32-9B49-A0B1-CCA1D8514AF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913" y="578578"/>
            <a:ext cx="11282880" cy="291636"/>
          </a:xfrm>
          <a:prstGeom prst="rect">
            <a:avLst/>
          </a:prstGeom>
        </p:spPr>
        <p:txBody>
          <a:bodyPr lIns="0" tIns="45720" rIns="0" bIns="4572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800" b="1" i="0" cap="all" spc="1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SUBHEADLINE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BDE0AD3A-F554-4D7A-8CEF-5434F4567F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2194" y="6425525"/>
            <a:ext cx="209202" cy="105158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6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7E71D787-9731-4F43-9DD8-A7CC5AD22B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A92B67-9AFD-423C-A0BD-485AD86F643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61963" y="1719072"/>
            <a:ext cx="5046662" cy="4200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0589598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able Placeholder 12">
            <a:extLst>
              <a:ext uri="{FF2B5EF4-FFF2-40B4-BE49-F238E27FC236}">
                <a16:creationId xmlns:a16="http://schemas.microsoft.com/office/drawing/2014/main" id="{B3608E81-DA97-FF46-8098-C19272B491BB}"/>
              </a:ext>
            </a:extLst>
          </p:cNvPr>
          <p:cNvSpPr>
            <a:spLocks noGrp="1"/>
          </p:cNvSpPr>
          <p:nvPr>
            <p:ph type="tbl" sz="quarter" idx="19" hasCustomPrompt="1"/>
          </p:nvPr>
        </p:nvSpPr>
        <p:spPr>
          <a:xfrm>
            <a:off x="461913" y="1724025"/>
            <a:ext cx="11223675" cy="41529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1" i="0">
                <a:solidFill>
                  <a:schemeClr val="bg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Add Table Here.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8ACF3BCB-E2B6-B14F-B2E5-1221CDE8CD1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1913" y="887969"/>
            <a:ext cx="11223675" cy="78638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 b="0" i="0">
                <a:solidFill>
                  <a:schemeClr val="tx1"/>
                </a:solidFill>
                <a:latin typeface="+mj-lt"/>
                <a:ea typeface="Baskerville Display PT" panose="02030602080406020203" pitchFamily="18" charset="77"/>
              </a:defRPr>
            </a:lvl1pPr>
          </a:lstStyle>
          <a:p>
            <a:pPr lvl="0"/>
            <a:r>
              <a:rPr lang="en-US" spc="-40"/>
              <a:t>Table Slide</a:t>
            </a:r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BB648ADB-422A-4FF1-95BA-8A205DB95D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2194" y="6425525"/>
            <a:ext cx="209202" cy="105158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6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7E71D787-9731-4F43-9DD8-A7CC5AD22B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EC15E18-EBE5-43FD-82E9-7FB28666019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913" y="578578"/>
            <a:ext cx="11282880" cy="291636"/>
          </a:xfrm>
          <a:prstGeom prst="rect">
            <a:avLst/>
          </a:prstGeom>
        </p:spPr>
        <p:txBody>
          <a:bodyPr lIns="0" tIns="45720" rIns="0" bIns="4572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800" b="1" i="0" cap="all" spc="1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SUBHEADLINE</a:t>
            </a:r>
          </a:p>
        </p:txBody>
      </p:sp>
    </p:spTree>
    <p:extLst>
      <p:ext uri="{BB962C8B-B14F-4D97-AF65-F5344CB8AC3E}">
        <p14:creationId xmlns:p14="http://schemas.microsoft.com/office/powerpoint/2010/main" val="16547844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94445599-230A-964E-B30D-F472507823E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1912" y="887969"/>
            <a:ext cx="11247120" cy="78638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 b="0" i="0">
                <a:solidFill>
                  <a:schemeClr val="tx1"/>
                </a:solidFill>
                <a:latin typeface="+mj-lt"/>
                <a:ea typeface="Baskerville Display PT" panose="02030602080406020203" pitchFamily="18" charset="77"/>
              </a:defRPr>
            </a:lvl1pPr>
          </a:lstStyle>
          <a:p>
            <a:pPr lvl="0"/>
            <a:r>
              <a:rPr lang="en-US" spc="-45"/>
              <a:t>Text With Chart</a:t>
            </a:r>
          </a:p>
        </p:txBody>
      </p:sp>
      <p:sp>
        <p:nvSpPr>
          <p:cNvPr id="7" name="Chart Placeholder 2">
            <a:extLst>
              <a:ext uri="{FF2B5EF4-FFF2-40B4-BE49-F238E27FC236}">
                <a16:creationId xmlns:a16="http://schemas.microsoft.com/office/drawing/2014/main" id="{1E62FE9E-DEC6-8641-BBD0-F87450EBFD86}"/>
              </a:ext>
            </a:extLst>
          </p:cNvPr>
          <p:cNvSpPr>
            <a:spLocks noGrp="1"/>
          </p:cNvSpPr>
          <p:nvPr>
            <p:ph type="chart" sz="quarter" idx="27" hasCustomPrompt="1"/>
          </p:nvPr>
        </p:nvSpPr>
        <p:spPr>
          <a:xfrm>
            <a:off x="6096000" y="1706563"/>
            <a:ext cx="5746750" cy="456723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1" i="0">
                <a:solidFill>
                  <a:schemeClr val="bg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Add Chart Here.</a:t>
            </a:r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17248842-3261-42AF-9D1A-40F38DEE4C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2194" y="6425525"/>
            <a:ext cx="209202" cy="105158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6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7E71D787-9731-4F43-9DD8-A7CC5AD22B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DEB8CC-2453-48F6-9127-B90D5BC00A1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61963" y="1719072"/>
            <a:ext cx="5047488" cy="45672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D918766-39E8-4F29-AAC7-88D171AB069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913" y="578578"/>
            <a:ext cx="11282880" cy="291636"/>
          </a:xfrm>
          <a:prstGeom prst="rect">
            <a:avLst/>
          </a:prstGeom>
        </p:spPr>
        <p:txBody>
          <a:bodyPr lIns="0" tIns="45720" rIns="0" bIns="4572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800" b="1" i="0" cap="all" spc="1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SUBHEADLINE</a:t>
            </a:r>
          </a:p>
        </p:txBody>
      </p:sp>
    </p:spTree>
    <p:extLst>
      <p:ext uri="{BB962C8B-B14F-4D97-AF65-F5344CB8AC3E}">
        <p14:creationId xmlns:p14="http://schemas.microsoft.com/office/powerpoint/2010/main" val="4329317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9C376891-7AAD-7B43-A2BD-0EBFBD53F52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61913" y="1657337"/>
            <a:ext cx="11333212" cy="470095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1" i="0">
                <a:solidFill>
                  <a:schemeClr val="bg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Add Chart Here.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5FDF254-BEE2-0843-8E31-4B9C150934D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1913" y="887970"/>
            <a:ext cx="11267890" cy="68292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500" b="0" i="0">
                <a:solidFill>
                  <a:schemeClr val="tx1"/>
                </a:solidFill>
                <a:latin typeface="+mj-lt"/>
                <a:ea typeface="Baskerville Display PT" panose="02030602080406020203" pitchFamily="18" charset="77"/>
              </a:defRPr>
            </a:lvl1pPr>
          </a:lstStyle>
          <a:p>
            <a:pPr lvl="0"/>
            <a:r>
              <a:rPr lang="en-US" spc="-10"/>
              <a:t>Chart Slide</a:t>
            </a:r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DB9819E4-342F-4400-A33F-53885B9D81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2194" y="6425525"/>
            <a:ext cx="209202" cy="105158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6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7E71D787-9731-4F43-9DD8-A7CC5AD22B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D1E23EF-47A5-4134-A49E-117CBD1F93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913" y="578578"/>
            <a:ext cx="11282880" cy="291636"/>
          </a:xfrm>
          <a:prstGeom prst="rect">
            <a:avLst/>
          </a:prstGeom>
        </p:spPr>
        <p:txBody>
          <a:bodyPr lIns="0" tIns="45720" rIns="0" bIns="4572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800" b="1" i="0" cap="all" spc="1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SUBHEADLINE</a:t>
            </a:r>
          </a:p>
        </p:txBody>
      </p:sp>
    </p:spTree>
    <p:extLst>
      <p:ext uri="{BB962C8B-B14F-4D97-AF65-F5344CB8AC3E}">
        <p14:creationId xmlns:p14="http://schemas.microsoft.com/office/powerpoint/2010/main" val="77371691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5FDF254-BEE2-0843-8E31-4B9C150934D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1913" y="887970"/>
            <a:ext cx="11267890" cy="68292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500" b="0" i="0">
                <a:solidFill>
                  <a:schemeClr val="tx1"/>
                </a:solidFill>
                <a:latin typeface="+mj-lt"/>
                <a:ea typeface="Baskerville Display PT" panose="02030602080406020203" pitchFamily="18" charset="77"/>
              </a:defRPr>
            </a:lvl1pPr>
          </a:lstStyle>
          <a:p>
            <a:pPr lvl="0"/>
            <a:r>
              <a:rPr lang="en-US" spc="-10"/>
              <a:t>Title Only</a:t>
            </a:r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DB9819E4-342F-4400-A33F-53885B9D81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2194" y="6425525"/>
            <a:ext cx="209202" cy="105158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6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7E71D787-9731-4F43-9DD8-A7CC5AD22B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222219CF-3335-4CF1-BC74-FF4DA19A50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1913" y="578578"/>
            <a:ext cx="11282880" cy="291636"/>
          </a:xfrm>
          <a:prstGeom prst="rect">
            <a:avLst/>
          </a:prstGeom>
        </p:spPr>
        <p:txBody>
          <a:bodyPr lIns="0" tIns="45720" rIns="0" bIns="45720"/>
          <a:lstStyle>
            <a:lvl1pPr mar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800" b="1" i="0" cap="all" spc="1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SUBHEADLINE</a:t>
            </a:r>
          </a:p>
        </p:txBody>
      </p:sp>
    </p:spTree>
    <p:extLst>
      <p:ext uri="{BB962C8B-B14F-4D97-AF65-F5344CB8AC3E}">
        <p14:creationId xmlns:p14="http://schemas.microsoft.com/office/powerpoint/2010/main" val="353758298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C0DAF89E-2BBE-46E4-98DD-4E7A65A507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2194" y="6425525"/>
            <a:ext cx="209202" cy="105158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6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7E71D787-9731-4F43-9DD8-A7CC5AD22B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7940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exture and Pattern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8A8CE0-8856-4D38-83FB-285DC72F61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461" t="3703" r="35581" b="30713"/>
          <a:stretch/>
        </p:blipFill>
        <p:spPr>
          <a:xfrm>
            <a:off x="6075485" y="0"/>
            <a:ext cx="6124871" cy="6702552"/>
          </a:xfrm>
          <a:prstGeom prst="rect">
            <a:avLst/>
          </a:prstGeom>
        </p:spPr>
      </p:pic>
      <p:pic>
        <p:nvPicPr>
          <p:cNvPr id="8" name="Picture 7" descr="A star filled sky&#10;&#10;Description automatically generated">
            <a:extLst>
              <a:ext uri="{FF2B5EF4-FFF2-40B4-BE49-F238E27FC236}">
                <a16:creationId xmlns:a16="http://schemas.microsoft.com/office/drawing/2014/main" id="{E715694C-532F-4E28-A960-61C9A390B23E}"/>
              </a:ext>
            </a:extLst>
          </p:cNvPr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6099048" cy="6858000"/>
          </a:xfrm>
          <a:prstGeom prst="rect">
            <a:avLst/>
          </a:prstGeom>
        </p:spPr>
      </p:pic>
      <p:sp>
        <p:nvSpPr>
          <p:cNvPr id="6" name="object 2144">
            <a:extLst>
              <a:ext uri="{FF2B5EF4-FFF2-40B4-BE49-F238E27FC236}">
                <a16:creationId xmlns:a16="http://schemas.microsoft.com/office/drawing/2014/main" id="{6E7E8907-A0D9-C545-8576-F4CB4A81F2EA}"/>
              </a:ext>
            </a:extLst>
          </p:cNvPr>
          <p:cNvSpPr/>
          <p:nvPr userDrawn="1"/>
        </p:nvSpPr>
        <p:spPr>
          <a:xfrm>
            <a:off x="465805" y="460375"/>
            <a:ext cx="5179695" cy="0"/>
          </a:xfrm>
          <a:custGeom>
            <a:avLst/>
            <a:gdLst/>
            <a:ahLst/>
            <a:cxnLst/>
            <a:rect l="l" t="t" r="r" b="b"/>
            <a:pathLst>
              <a:path w="5179695">
                <a:moveTo>
                  <a:pt x="0" y="0"/>
                </a:moveTo>
                <a:lnTo>
                  <a:pt x="5179187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26AFA347-BD00-D742-B8CF-036E11C108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5804" y="578578"/>
            <a:ext cx="5179695" cy="291636"/>
          </a:xfrm>
          <a:prstGeom prst="rect">
            <a:avLst/>
          </a:prstGeom>
        </p:spPr>
        <p:txBody>
          <a:bodyPr lIns="0" rIns="0"/>
          <a:lstStyle>
            <a:lvl1pPr marL="0" indent="0">
              <a:spcBef>
                <a:spcPts val="0"/>
              </a:spcBef>
              <a:buNone/>
              <a:defRPr sz="800" b="1" i="0" cap="all" spc="10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SUBHEADLINE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4ED5F59-F1A8-E942-927C-A5F67FA131C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5805" y="887970"/>
            <a:ext cx="5179695" cy="2646410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0" i="0">
                <a:solidFill>
                  <a:schemeClr val="bg1"/>
                </a:solidFill>
                <a:latin typeface="+mj-lt"/>
                <a:ea typeface="Baskerville Display PT" panose="02030602080406020203" pitchFamily="18" charset="77"/>
              </a:defRPr>
            </a:lvl1pPr>
          </a:lstStyle>
          <a:p>
            <a:r>
              <a:rPr lang="en-US"/>
              <a:t>Section Title</a:t>
            </a:r>
            <a:br>
              <a:rPr lang="en-US"/>
            </a:br>
            <a:r>
              <a:rPr lang="en-US"/>
              <a:t>Texture and Pattern</a:t>
            </a:r>
            <a:br>
              <a:rPr lang="en-US"/>
            </a:br>
            <a:r>
              <a:rPr lang="en-US"/>
              <a:t>for Light Text</a:t>
            </a:r>
          </a:p>
        </p:txBody>
      </p:sp>
      <p:sp>
        <p:nvSpPr>
          <p:cNvPr id="2" name="object 5">
            <a:extLst>
              <a:ext uri="{FF2B5EF4-FFF2-40B4-BE49-F238E27FC236}">
                <a16:creationId xmlns:a16="http://schemas.microsoft.com/office/drawing/2014/main" id="{63AC8A36-5518-4E73-9821-D54CD5288CA6}"/>
              </a:ext>
            </a:extLst>
          </p:cNvPr>
          <p:cNvSpPr/>
          <p:nvPr userDrawn="1"/>
        </p:nvSpPr>
        <p:spPr>
          <a:xfrm>
            <a:off x="-12192" y="6669656"/>
            <a:ext cx="12216384" cy="188344"/>
          </a:xfrm>
          <a:custGeom>
            <a:avLst/>
            <a:gdLst/>
            <a:ahLst/>
            <a:cxnLst/>
            <a:rect l="l" t="t" r="r" b="b"/>
            <a:pathLst>
              <a:path w="12192000" h="159384">
                <a:moveTo>
                  <a:pt x="0" y="159130"/>
                </a:moveTo>
                <a:lnTo>
                  <a:pt x="12191695" y="159130"/>
                </a:lnTo>
                <a:lnTo>
                  <a:pt x="12191695" y="0"/>
                </a:lnTo>
                <a:lnTo>
                  <a:pt x="0" y="0"/>
                </a:lnTo>
                <a:lnTo>
                  <a:pt x="0" y="15913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75972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Texture and Pattern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C8913C-DFDE-4DDC-8615-CBEE7FE91E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89" t="178" r="31264" b="25804"/>
          <a:stretch/>
        </p:blipFill>
        <p:spPr>
          <a:xfrm>
            <a:off x="6092952" y="0"/>
            <a:ext cx="6099048" cy="6682775"/>
          </a:xfrm>
          <a:prstGeom prst="rect">
            <a:avLst/>
          </a:prstGeom>
        </p:spPr>
      </p:pic>
      <p:pic>
        <p:nvPicPr>
          <p:cNvPr id="9" name="Picture 8" descr="A star filled sky&#10;&#10;Description automatically generated">
            <a:extLst>
              <a:ext uri="{FF2B5EF4-FFF2-40B4-BE49-F238E27FC236}">
                <a16:creationId xmlns:a16="http://schemas.microsoft.com/office/drawing/2014/main" id="{B2030E4A-4039-4525-B89A-DAF1B97D5709}"/>
              </a:ext>
            </a:extLst>
          </p:cNvPr>
          <p:cNvPicPr>
            <a:picLocks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6099048" cy="6858000"/>
          </a:xfrm>
          <a:prstGeom prst="rect">
            <a:avLst/>
          </a:prstGeom>
        </p:spPr>
      </p:pic>
      <p:sp>
        <p:nvSpPr>
          <p:cNvPr id="6" name="object 2144">
            <a:extLst>
              <a:ext uri="{FF2B5EF4-FFF2-40B4-BE49-F238E27FC236}">
                <a16:creationId xmlns:a16="http://schemas.microsoft.com/office/drawing/2014/main" id="{6E7E8907-A0D9-C545-8576-F4CB4A81F2EA}"/>
              </a:ext>
            </a:extLst>
          </p:cNvPr>
          <p:cNvSpPr/>
          <p:nvPr userDrawn="1"/>
        </p:nvSpPr>
        <p:spPr>
          <a:xfrm>
            <a:off x="465805" y="460375"/>
            <a:ext cx="5179695" cy="0"/>
          </a:xfrm>
          <a:custGeom>
            <a:avLst/>
            <a:gdLst/>
            <a:ahLst/>
            <a:cxnLst/>
            <a:rect l="l" t="t" r="r" b="b"/>
            <a:pathLst>
              <a:path w="5179695">
                <a:moveTo>
                  <a:pt x="0" y="0"/>
                </a:moveTo>
                <a:lnTo>
                  <a:pt x="5179187" y="0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26AFA347-BD00-D742-B8CF-036E11C108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5804" y="578578"/>
            <a:ext cx="5179695" cy="291636"/>
          </a:xfrm>
          <a:prstGeom prst="rect">
            <a:avLst/>
          </a:prstGeom>
        </p:spPr>
        <p:txBody>
          <a:bodyPr lIns="0" rIns="0"/>
          <a:lstStyle>
            <a:lvl1pPr marL="0" indent="0">
              <a:spcBef>
                <a:spcPts val="0"/>
              </a:spcBef>
              <a:buNone/>
              <a:defRPr sz="800" b="1" i="0" cap="all" spc="10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SUBHEADLINE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4ED5F59-F1A8-E942-927C-A5F67FA131C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5805" y="887970"/>
            <a:ext cx="5179695" cy="2646410"/>
          </a:xfrm>
          <a:prstGeom prst="rect">
            <a:avLst/>
          </a:prstGeom>
        </p:spPr>
        <p:txBody>
          <a:bodyPr lIns="0" r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000" b="0" i="0">
                <a:solidFill>
                  <a:schemeClr val="bg1"/>
                </a:solidFill>
                <a:latin typeface="+mj-lt"/>
                <a:ea typeface="Baskerville Display PT" panose="02030602080406020203" pitchFamily="18" charset="77"/>
              </a:defRPr>
            </a:lvl1pPr>
          </a:lstStyle>
          <a:p>
            <a:r>
              <a:rPr lang="en-US"/>
              <a:t>Section Title</a:t>
            </a:r>
            <a:br>
              <a:rPr lang="en-US"/>
            </a:br>
            <a:r>
              <a:rPr lang="en-US"/>
              <a:t>Texture and Pattern</a:t>
            </a:r>
            <a:br>
              <a:rPr lang="en-US"/>
            </a:br>
            <a:r>
              <a:rPr lang="en-US"/>
              <a:t>for Light Text</a:t>
            </a:r>
          </a:p>
        </p:txBody>
      </p:sp>
      <p:sp>
        <p:nvSpPr>
          <p:cNvPr id="4" name="object 5">
            <a:extLst>
              <a:ext uri="{FF2B5EF4-FFF2-40B4-BE49-F238E27FC236}">
                <a16:creationId xmlns:a16="http://schemas.microsoft.com/office/drawing/2014/main" id="{9B86C763-0088-4E6E-9ED3-60DD1886FCDF}"/>
              </a:ext>
            </a:extLst>
          </p:cNvPr>
          <p:cNvSpPr/>
          <p:nvPr userDrawn="1"/>
        </p:nvSpPr>
        <p:spPr>
          <a:xfrm>
            <a:off x="-12192" y="6669656"/>
            <a:ext cx="12216384" cy="188344"/>
          </a:xfrm>
          <a:custGeom>
            <a:avLst/>
            <a:gdLst/>
            <a:ahLst/>
            <a:cxnLst/>
            <a:rect l="l" t="t" r="r" b="b"/>
            <a:pathLst>
              <a:path w="12192000" h="159384">
                <a:moveTo>
                  <a:pt x="0" y="159130"/>
                </a:moveTo>
                <a:lnTo>
                  <a:pt x="12191695" y="159130"/>
                </a:lnTo>
                <a:lnTo>
                  <a:pt x="12191695" y="0"/>
                </a:lnTo>
                <a:lnTo>
                  <a:pt x="0" y="0"/>
                </a:lnTo>
                <a:lnTo>
                  <a:pt x="0" y="159130"/>
                </a:lnTo>
                <a:close/>
              </a:path>
            </a:pathLst>
          </a:custGeom>
          <a:solidFill>
            <a:schemeClr val="accent4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3234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5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image" Target="../media/image32.emf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32.emf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18" Type="http://schemas.openxmlformats.org/officeDocument/2006/relationships/image" Target="../media/image32.emf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7" Type="http://schemas.openxmlformats.org/officeDocument/2006/relationships/image" Target="../media/image32.emf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64.xml"/><Relationship Id="rId4" Type="http://schemas.openxmlformats.org/officeDocument/2006/relationships/slideLayout" Target="../slideLayouts/slideLayout6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image" Target="../media/image32.emf"/><Relationship Id="rId5" Type="http://schemas.openxmlformats.org/officeDocument/2006/relationships/slideLayout" Target="../slideLayouts/slideLayout69.xml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3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F42BCAF4-36AC-459E-82F6-1E09F37DF2F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43" y="440178"/>
            <a:ext cx="189872" cy="388562"/>
          </a:xfrm>
          <a:prstGeom prst="rect">
            <a:avLst/>
          </a:prstGeom>
        </p:spPr>
      </p:pic>
      <p:sp>
        <p:nvSpPr>
          <p:cNvPr id="7" name="object 4">
            <a:extLst>
              <a:ext uri="{FF2B5EF4-FFF2-40B4-BE49-F238E27FC236}">
                <a16:creationId xmlns:a16="http://schemas.microsoft.com/office/drawing/2014/main" id="{2B081DAA-50E7-384B-8198-808D23391768}"/>
              </a:ext>
            </a:extLst>
          </p:cNvPr>
          <p:cNvSpPr/>
          <p:nvPr userDrawn="1"/>
        </p:nvSpPr>
        <p:spPr>
          <a:xfrm>
            <a:off x="457200" y="966024"/>
            <a:ext cx="11277600" cy="0"/>
          </a:xfrm>
          <a:custGeom>
            <a:avLst/>
            <a:gdLst/>
            <a:ahLst/>
            <a:cxnLst/>
            <a:rect l="l" t="t" r="r" b="b"/>
            <a:pathLst>
              <a:path w="11277600">
                <a:moveTo>
                  <a:pt x="0" y="0"/>
                </a:moveTo>
                <a:lnTo>
                  <a:pt x="11277295" y="0"/>
                </a:lnTo>
              </a:path>
            </a:pathLst>
          </a:custGeom>
          <a:ln w="6350">
            <a:solidFill>
              <a:schemeClr val="accent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90229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6" r:id="rId1"/>
    <p:sldLayoutId id="2147483965" r:id="rId2"/>
    <p:sldLayoutId id="2147483964" r:id="rId3"/>
    <p:sldLayoutId id="2147483968" r:id="rId4"/>
    <p:sldLayoutId id="2147483969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8959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84" r:id="rId2"/>
    <p:sldLayoutId id="2147483681" r:id="rId3"/>
    <p:sldLayoutId id="2147483757" r:id="rId4"/>
    <p:sldLayoutId id="2147483758" r:id="rId5"/>
    <p:sldLayoutId id="2147483759" r:id="rId6"/>
    <p:sldLayoutId id="2147483760" r:id="rId7"/>
    <p:sldLayoutId id="2147483732" r:id="rId8"/>
    <p:sldLayoutId id="2147483761" r:id="rId9"/>
    <p:sldLayoutId id="2147483762" r:id="rId10"/>
    <p:sldLayoutId id="2147483682" r:id="rId11"/>
    <p:sldLayoutId id="2147483763" r:id="rId12"/>
    <p:sldLayoutId id="2147483764" r:id="rId13"/>
    <p:sldLayoutId id="2147483765" r:id="rId14"/>
    <p:sldLayoutId id="2147483733" r:id="rId15"/>
    <p:sldLayoutId id="2147483766" r:id="rId16"/>
    <p:sldLayoutId id="2147483767" r:id="rId17"/>
    <p:sldLayoutId id="2147483683" r:id="rId1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B3151E0-049A-4909-92FA-4E6CB80608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60" t="3722" r="53368" b="-4"/>
          <a:stretch/>
        </p:blipFill>
        <p:spPr>
          <a:xfrm flipV="1">
            <a:off x="0" y="6676691"/>
            <a:ext cx="12194382" cy="181309"/>
          </a:xfrm>
          <a:prstGeom prst="rect">
            <a:avLst/>
          </a:prstGeom>
        </p:spPr>
      </p:pic>
      <p:sp>
        <p:nvSpPr>
          <p:cNvPr id="5" name="object 3">
            <a:extLst>
              <a:ext uri="{FF2B5EF4-FFF2-40B4-BE49-F238E27FC236}">
                <a16:creationId xmlns:a16="http://schemas.microsoft.com/office/drawing/2014/main" id="{697CF430-8586-A144-84AC-0DE531C8033A}"/>
              </a:ext>
            </a:extLst>
          </p:cNvPr>
          <p:cNvSpPr/>
          <p:nvPr userDrawn="1"/>
        </p:nvSpPr>
        <p:spPr>
          <a:xfrm>
            <a:off x="465805" y="460375"/>
            <a:ext cx="11268710" cy="0"/>
          </a:xfrm>
          <a:custGeom>
            <a:avLst/>
            <a:gdLst/>
            <a:ahLst/>
            <a:cxnLst/>
            <a:rect l="l" t="t" r="r" b="b"/>
            <a:pathLst>
              <a:path w="11268710">
                <a:moveTo>
                  <a:pt x="0" y="0"/>
                </a:moveTo>
                <a:lnTo>
                  <a:pt x="11268684" y="0"/>
                </a:lnTo>
              </a:path>
            </a:pathLst>
          </a:custGeom>
          <a:ln w="6350">
            <a:solidFill>
              <a:schemeClr val="accent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777D0A-07DF-4300-85DC-BF9ED5DC6F3C}"/>
              </a:ext>
            </a:extLst>
          </p:cNvPr>
          <p:cNvSpPr txBox="1"/>
          <p:nvPr userDrawn="1"/>
        </p:nvSpPr>
        <p:spPr>
          <a:xfrm>
            <a:off x="11015664" y="6424338"/>
            <a:ext cx="571965" cy="1051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indent="0" algn="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00" b="1" i="0" u="none" strike="noStrike" kern="0" cap="none" spc="10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Arial" panose="020B0604020202020204" pitchFamily="34" charset="0"/>
              </a:rPr>
              <a:t>NEWMARK</a:t>
            </a:r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A9B9E5AB-7EF0-4178-BFFD-069C44B3D0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2194" y="6425525"/>
            <a:ext cx="209202" cy="105158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6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7E71D787-9731-4F43-9DD8-A7CC5AD22B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218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>
            <a:extLst>
              <a:ext uri="{FF2B5EF4-FFF2-40B4-BE49-F238E27FC236}">
                <a16:creationId xmlns:a16="http://schemas.microsoft.com/office/drawing/2014/main" id="{697CF430-8586-A144-84AC-0DE531C8033A}"/>
              </a:ext>
            </a:extLst>
          </p:cNvPr>
          <p:cNvSpPr/>
          <p:nvPr userDrawn="1"/>
        </p:nvSpPr>
        <p:spPr>
          <a:xfrm>
            <a:off x="465805" y="460375"/>
            <a:ext cx="11268710" cy="0"/>
          </a:xfrm>
          <a:custGeom>
            <a:avLst/>
            <a:gdLst/>
            <a:ahLst/>
            <a:cxnLst/>
            <a:rect l="l" t="t" r="r" b="b"/>
            <a:pathLst>
              <a:path w="11268710">
                <a:moveTo>
                  <a:pt x="0" y="0"/>
                </a:moveTo>
                <a:lnTo>
                  <a:pt x="11268684" y="0"/>
                </a:lnTo>
              </a:path>
            </a:pathLst>
          </a:custGeom>
          <a:ln w="6350">
            <a:solidFill>
              <a:schemeClr val="accent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777D0A-07DF-4300-85DC-BF9ED5DC6F3C}"/>
              </a:ext>
            </a:extLst>
          </p:cNvPr>
          <p:cNvSpPr txBox="1"/>
          <p:nvPr userDrawn="1"/>
        </p:nvSpPr>
        <p:spPr>
          <a:xfrm>
            <a:off x="11015664" y="6424338"/>
            <a:ext cx="571965" cy="1051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indent="0" algn="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00" b="1" i="0" u="none" strike="noStrike" kern="0" cap="none" spc="10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Arial" panose="020B0604020202020204" pitchFamily="34" charset="0"/>
              </a:rPr>
              <a:t>NEWMARK</a:t>
            </a:r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A9B9E5AB-7EF0-4178-BFFD-069C44B3D0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2194" y="6425525"/>
            <a:ext cx="209202" cy="105158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6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7E71D787-9731-4F43-9DD8-A7CC5AD22BC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A3A6DD-F007-49E6-A242-66735DA8AA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/>
          <a:srcRect l="360" t="3722" r="53368" b="-4"/>
          <a:stretch/>
        </p:blipFill>
        <p:spPr>
          <a:xfrm flipV="1">
            <a:off x="0" y="6676691"/>
            <a:ext cx="12194382" cy="181309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124023-7743-4F10-B31E-F245E6C16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804" y="886968"/>
            <a:ext cx="11264284" cy="66209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3D5AF5-E4EA-481C-A786-027F7E8D44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6344" y="1721686"/>
            <a:ext cx="11284196" cy="444051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55932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73" r:id="rId2"/>
    <p:sldLayoutId id="2147483687" r:id="rId3"/>
    <p:sldLayoutId id="2147483690" r:id="rId4"/>
    <p:sldLayoutId id="2147483967" r:id="rId5"/>
    <p:sldLayoutId id="2147483743" r:id="rId6"/>
    <p:sldLayoutId id="2147483744" r:id="rId7"/>
    <p:sldLayoutId id="2147483688" r:id="rId8"/>
    <p:sldLayoutId id="2147483745" r:id="rId9"/>
    <p:sldLayoutId id="2147483746" r:id="rId10"/>
    <p:sldLayoutId id="2147483691" r:id="rId11"/>
    <p:sldLayoutId id="2147483692" r:id="rId12"/>
    <p:sldLayoutId id="2147483735" r:id="rId13"/>
    <p:sldLayoutId id="2147483747" r:id="rId14"/>
    <p:sldLayoutId id="2147483693" r:id="rId15"/>
    <p:sldLayoutId id="2147483748" r:id="rId16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300"/>
        </a:spcAft>
        <a:buFont typeface="Arial" panose="020B0604020202020204" pitchFamily="34" charset="0"/>
        <a:buNone/>
        <a:defRPr sz="1800" kern="1200">
          <a:solidFill>
            <a:schemeClr val="accent4"/>
          </a:solidFill>
          <a:latin typeface="+mj-lt"/>
          <a:ea typeface="+mn-ea"/>
          <a:cs typeface="+mn-cs"/>
        </a:defRPr>
      </a:lvl1pPr>
      <a:lvl2pPr marL="0" indent="0" algn="l" defTabSz="914400" rtl="0" eaLnBrk="1" latinLnBrk="0" hangingPunct="1">
        <a:lnSpc>
          <a:spcPct val="125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155448" indent="-155448" algn="l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‒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>
            <a:extLst>
              <a:ext uri="{FF2B5EF4-FFF2-40B4-BE49-F238E27FC236}">
                <a16:creationId xmlns:a16="http://schemas.microsoft.com/office/drawing/2014/main" id="{697CF430-8586-A144-84AC-0DE531C8033A}"/>
              </a:ext>
            </a:extLst>
          </p:cNvPr>
          <p:cNvSpPr/>
          <p:nvPr userDrawn="1"/>
        </p:nvSpPr>
        <p:spPr>
          <a:xfrm>
            <a:off x="465805" y="460375"/>
            <a:ext cx="11268710" cy="0"/>
          </a:xfrm>
          <a:custGeom>
            <a:avLst/>
            <a:gdLst/>
            <a:ahLst/>
            <a:cxnLst/>
            <a:rect l="l" t="t" r="r" b="b"/>
            <a:pathLst>
              <a:path w="11268710">
                <a:moveTo>
                  <a:pt x="0" y="0"/>
                </a:moveTo>
                <a:lnTo>
                  <a:pt x="11268684" y="0"/>
                </a:lnTo>
              </a:path>
            </a:pathLst>
          </a:custGeom>
          <a:ln w="6350">
            <a:solidFill>
              <a:schemeClr val="accent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777D0A-07DF-4300-85DC-BF9ED5DC6F3C}"/>
              </a:ext>
            </a:extLst>
          </p:cNvPr>
          <p:cNvSpPr txBox="1"/>
          <p:nvPr userDrawn="1"/>
        </p:nvSpPr>
        <p:spPr>
          <a:xfrm>
            <a:off x="11015664" y="6424338"/>
            <a:ext cx="571965" cy="1051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indent="0" algn="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00" b="1" i="0" u="none" strike="noStrike" kern="0" cap="none" spc="10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Arial" panose="020B0604020202020204" pitchFamily="34" charset="0"/>
              </a:rPr>
              <a:t>NEWMARK</a:t>
            </a:r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A9B9E5AB-7EF0-4178-BFFD-069C44B3D0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2194" y="6425525"/>
            <a:ext cx="209202" cy="105158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6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7E71D787-9731-4F43-9DD8-A7CC5AD22BC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2631F16-F9EB-4E8B-8847-366EEBB2F1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60" t="3722" r="53368" b="-4"/>
          <a:stretch/>
        </p:blipFill>
        <p:spPr>
          <a:xfrm flipV="1">
            <a:off x="0" y="6676691"/>
            <a:ext cx="12194382" cy="181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949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3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>
            <a:extLst>
              <a:ext uri="{FF2B5EF4-FFF2-40B4-BE49-F238E27FC236}">
                <a16:creationId xmlns:a16="http://schemas.microsoft.com/office/drawing/2014/main" id="{697CF430-8586-A144-84AC-0DE531C8033A}"/>
              </a:ext>
            </a:extLst>
          </p:cNvPr>
          <p:cNvSpPr/>
          <p:nvPr userDrawn="1"/>
        </p:nvSpPr>
        <p:spPr>
          <a:xfrm>
            <a:off x="465805" y="460375"/>
            <a:ext cx="11268710" cy="0"/>
          </a:xfrm>
          <a:custGeom>
            <a:avLst/>
            <a:gdLst/>
            <a:ahLst/>
            <a:cxnLst/>
            <a:rect l="l" t="t" r="r" b="b"/>
            <a:pathLst>
              <a:path w="11268710">
                <a:moveTo>
                  <a:pt x="0" y="0"/>
                </a:moveTo>
                <a:lnTo>
                  <a:pt x="11268684" y="0"/>
                </a:lnTo>
              </a:path>
            </a:pathLst>
          </a:custGeom>
          <a:ln w="6350">
            <a:solidFill>
              <a:schemeClr val="accent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777D0A-07DF-4300-85DC-BF9ED5DC6F3C}"/>
              </a:ext>
            </a:extLst>
          </p:cNvPr>
          <p:cNvSpPr txBox="1"/>
          <p:nvPr userDrawn="1"/>
        </p:nvSpPr>
        <p:spPr>
          <a:xfrm>
            <a:off x="11015664" y="6424338"/>
            <a:ext cx="571965" cy="1051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indent="0" algn="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00" b="1" i="0" u="none" strike="noStrike" kern="0" cap="none" spc="10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Arial" panose="020B0604020202020204" pitchFamily="34" charset="0"/>
              </a:rPr>
              <a:t>NEWMARK</a:t>
            </a:r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A9B9E5AB-7EF0-4178-BFFD-069C44B3D0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2194" y="6425525"/>
            <a:ext cx="209202" cy="105158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6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7E71D787-9731-4F43-9DD8-A7CC5AD22BC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EC80612-3409-4B60-B89B-149387D50C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/>
          <a:srcRect l="360" t="3722" r="53368" b="-4"/>
          <a:stretch/>
        </p:blipFill>
        <p:spPr>
          <a:xfrm flipV="1">
            <a:off x="0" y="6676691"/>
            <a:ext cx="12194382" cy="181309"/>
          </a:xfrm>
          <a:prstGeom prst="rect">
            <a:avLst/>
          </a:prstGeom>
        </p:spPr>
      </p:pic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B7F0C59-7C5A-4190-B7AD-7ED915CDA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804" y="886968"/>
            <a:ext cx="11264284" cy="662093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5EEAF7C-4BA1-46A2-9A90-2EB1E84363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6344" y="1721686"/>
            <a:ext cx="11284196" cy="444051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40670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  <p:sldLayoutId id="2147483809" r:id="rId12"/>
    <p:sldLayoutId id="2147483810" r:id="rId13"/>
    <p:sldLayoutId id="2147483811" r:id="rId14"/>
    <p:sldLayoutId id="2147483812" r:id="rId15"/>
    <p:sldLayoutId id="2147483813" r:id="rId16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300"/>
        </a:spcAft>
        <a:buFont typeface="Arial" panose="020B0604020202020204" pitchFamily="34" charset="0"/>
        <a:buNone/>
        <a:defRPr sz="1800" kern="1200">
          <a:solidFill>
            <a:schemeClr val="accent4"/>
          </a:solidFill>
          <a:latin typeface="+mj-lt"/>
          <a:ea typeface="+mn-ea"/>
          <a:cs typeface="+mn-cs"/>
        </a:defRPr>
      </a:lvl1pPr>
      <a:lvl2pPr marL="0" indent="0" algn="l" defTabSz="914400" rtl="0" eaLnBrk="1" latinLnBrk="0" hangingPunct="1">
        <a:lnSpc>
          <a:spcPct val="125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155448" indent="-155448" algn="l" defTabSz="914400" rtl="0" eaLnBrk="1" latinLnBrk="0" hangingPunct="1">
        <a:lnSpc>
          <a:spcPct val="125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‒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>
            <a:extLst>
              <a:ext uri="{FF2B5EF4-FFF2-40B4-BE49-F238E27FC236}">
                <a16:creationId xmlns:a16="http://schemas.microsoft.com/office/drawing/2014/main" id="{697CF430-8586-A144-84AC-0DE531C8033A}"/>
              </a:ext>
            </a:extLst>
          </p:cNvPr>
          <p:cNvSpPr/>
          <p:nvPr userDrawn="1"/>
        </p:nvSpPr>
        <p:spPr>
          <a:xfrm>
            <a:off x="465805" y="460375"/>
            <a:ext cx="11268710" cy="0"/>
          </a:xfrm>
          <a:custGeom>
            <a:avLst/>
            <a:gdLst/>
            <a:ahLst/>
            <a:cxnLst/>
            <a:rect l="l" t="t" r="r" b="b"/>
            <a:pathLst>
              <a:path w="11268710">
                <a:moveTo>
                  <a:pt x="0" y="0"/>
                </a:moveTo>
                <a:lnTo>
                  <a:pt x="11268684" y="0"/>
                </a:lnTo>
              </a:path>
            </a:pathLst>
          </a:custGeom>
          <a:ln w="6350">
            <a:solidFill>
              <a:schemeClr val="accent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777D0A-07DF-4300-85DC-BF9ED5DC6F3C}"/>
              </a:ext>
            </a:extLst>
          </p:cNvPr>
          <p:cNvSpPr txBox="1"/>
          <p:nvPr userDrawn="1"/>
        </p:nvSpPr>
        <p:spPr>
          <a:xfrm>
            <a:off x="11015664" y="6424338"/>
            <a:ext cx="571965" cy="1051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indent="0" algn="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00" b="1" i="0" u="none" strike="noStrike" kern="0" cap="none" spc="10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Arial" panose="020B0604020202020204" pitchFamily="34" charset="0"/>
              </a:rPr>
              <a:t>NEWMARK</a:t>
            </a:r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A9B9E5AB-7EF0-4178-BFFD-069C44B3D0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2194" y="6425525"/>
            <a:ext cx="209202" cy="105158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6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7E71D787-9731-4F43-9DD8-A7CC5AD22BC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727127B-E080-4ED5-9516-BF15CF2A14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360" t="3722" r="53368" b="-4"/>
          <a:stretch/>
        </p:blipFill>
        <p:spPr>
          <a:xfrm flipV="1">
            <a:off x="0" y="6676691"/>
            <a:ext cx="12194382" cy="181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173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7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>
            <a:extLst>
              <a:ext uri="{FF2B5EF4-FFF2-40B4-BE49-F238E27FC236}">
                <a16:creationId xmlns:a16="http://schemas.microsoft.com/office/drawing/2014/main" id="{697CF430-8586-A144-84AC-0DE531C8033A}"/>
              </a:ext>
            </a:extLst>
          </p:cNvPr>
          <p:cNvSpPr/>
          <p:nvPr userDrawn="1"/>
        </p:nvSpPr>
        <p:spPr>
          <a:xfrm>
            <a:off x="465805" y="460375"/>
            <a:ext cx="11268710" cy="0"/>
          </a:xfrm>
          <a:custGeom>
            <a:avLst/>
            <a:gdLst/>
            <a:ahLst/>
            <a:cxnLst/>
            <a:rect l="l" t="t" r="r" b="b"/>
            <a:pathLst>
              <a:path w="11268710">
                <a:moveTo>
                  <a:pt x="0" y="0"/>
                </a:moveTo>
                <a:lnTo>
                  <a:pt x="11268684" y="0"/>
                </a:lnTo>
              </a:path>
            </a:pathLst>
          </a:custGeom>
          <a:ln w="6350">
            <a:solidFill>
              <a:schemeClr val="accent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777D0A-07DF-4300-85DC-BF9ED5DC6F3C}"/>
              </a:ext>
            </a:extLst>
          </p:cNvPr>
          <p:cNvSpPr txBox="1"/>
          <p:nvPr userDrawn="1"/>
        </p:nvSpPr>
        <p:spPr>
          <a:xfrm>
            <a:off x="11015664" y="6424338"/>
            <a:ext cx="571965" cy="1051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indent="0" algn="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00" b="1" i="0" u="none" strike="noStrike" kern="0" cap="none" spc="10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Arial" panose="020B0604020202020204" pitchFamily="34" charset="0"/>
              </a:rPr>
              <a:t>NEWMARK</a:t>
            </a:r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A9B9E5AB-7EF0-4178-BFFD-069C44B3D0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2194" y="6425525"/>
            <a:ext cx="209202" cy="105158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6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7E71D787-9731-4F43-9DD8-A7CC5AD22BC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A584EEE-AE3E-4C04-9AC5-1EC5C76BA3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/>
          <a:srcRect l="360" t="3722" r="53368" b="-4"/>
          <a:stretch/>
        </p:blipFill>
        <p:spPr>
          <a:xfrm flipV="1">
            <a:off x="0" y="6676691"/>
            <a:ext cx="12194382" cy="181309"/>
          </a:xfrm>
          <a:prstGeom prst="rect">
            <a:avLst/>
          </a:prstGeom>
        </p:spPr>
      </p:pic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72D73E97-8DF8-4067-BCDC-8A506EEF0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804" y="886967"/>
            <a:ext cx="11264284" cy="78638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B03905AB-EC0D-4DA0-A89C-60303915AB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6344" y="1721686"/>
            <a:ext cx="11284196" cy="444051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29855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749" r:id="rId2"/>
    <p:sldLayoutId id="2147483751" r:id="rId3"/>
    <p:sldLayoutId id="2147483768" r:id="rId4"/>
    <p:sldLayoutId id="2147483750" r:id="rId5"/>
    <p:sldLayoutId id="2147483849" r:id="rId6"/>
    <p:sldLayoutId id="2147483850" r:id="rId7"/>
    <p:sldLayoutId id="2147483851" r:id="rId8"/>
    <p:sldLayoutId id="2147483852" r:id="rId9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300"/>
        </a:spcAft>
        <a:buFont typeface="Arial" panose="020B0604020202020204" pitchFamily="34" charset="0"/>
        <a:buNone/>
        <a:defRPr sz="1800" kern="1200">
          <a:solidFill>
            <a:schemeClr val="accent4"/>
          </a:solidFill>
          <a:latin typeface="+mj-lt"/>
          <a:ea typeface="+mn-ea"/>
          <a:cs typeface="+mn-cs"/>
        </a:defRPr>
      </a:lvl1pPr>
      <a:lvl2pPr marL="0" indent="0" algn="l" defTabSz="914400" rtl="0" eaLnBrk="1" latinLnBrk="0" hangingPunct="1">
        <a:lnSpc>
          <a:spcPct val="125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155448" indent="-155448" algn="l" defTabSz="914400" rtl="0" eaLnBrk="1" latinLnBrk="0" hangingPunct="1">
        <a:lnSpc>
          <a:spcPct val="125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‒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3">
            <a:extLst>
              <a:ext uri="{FF2B5EF4-FFF2-40B4-BE49-F238E27FC236}">
                <a16:creationId xmlns:a16="http://schemas.microsoft.com/office/drawing/2014/main" id="{697CF430-8586-A144-84AC-0DE531C8033A}"/>
              </a:ext>
            </a:extLst>
          </p:cNvPr>
          <p:cNvSpPr/>
          <p:nvPr userDrawn="1"/>
        </p:nvSpPr>
        <p:spPr>
          <a:xfrm>
            <a:off x="465805" y="460375"/>
            <a:ext cx="11268710" cy="0"/>
          </a:xfrm>
          <a:custGeom>
            <a:avLst/>
            <a:gdLst/>
            <a:ahLst/>
            <a:cxnLst/>
            <a:rect l="l" t="t" r="r" b="b"/>
            <a:pathLst>
              <a:path w="11268710">
                <a:moveTo>
                  <a:pt x="0" y="0"/>
                </a:moveTo>
                <a:lnTo>
                  <a:pt x="11268684" y="0"/>
                </a:lnTo>
              </a:path>
            </a:pathLst>
          </a:custGeom>
          <a:ln w="6350">
            <a:solidFill>
              <a:schemeClr val="accent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777D0A-07DF-4300-85DC-BF9ED5DC6F3C}"/>
              </a:ext>
            </a:extLst>
          </p:cNvPr>
          <p:cNvSpPr txBox="1"/>
          <p:nvPr userDrawn="1"/>
        </p:nvSpPr>
        <p:spPr>
          <a:xfrm>
            <a:off x="11015664" y="6424338"/>
            <a:ext cx="571965" cy="1051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indent="0" algn="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00" b="1" i="0" u="none" strike="noStrike" kern="0" cap="none" spc="10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Arial" panose="020B0604020202020204" pitchFamily="34" charset="0"/>
              </a:rPr>
              <a:t>NEWMARK</a:t>
            </a:r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A9B9E5AB-7EF0-4178-BFFD-069C44B3D0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2194" y="6425525"/>
            <a:ext cx="209202" cy="105158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6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7E71D787-9731-4F43-9DD8-A7CC5AD22BC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DBAA8BC-6244-474D-A603-B04B4A90A7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60" t="3722" r="53368" b="-4"/>
          <a:stretch/>
        </p:blipFill>
        <p:spPr>
          <a:xfrm flipV="1">
            <a:off x="0" y="6676691"/>
            <a:ext cx="12194382" cy="181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67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7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8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8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8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2.xml"/><Relationship Id="rId4" Type="http://schemas.openxmlformats.org/officeDocument/2006/relationships/chart" Target="../charts/char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93.jpg"/><Relationship Id="rId7" Type="http://schemas.openxmlformats.org/officeDocument/2006/relationships/image" Target="../media/image9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95.jpeg"/><Relationship Id="rId11" Type="http://schemas.openxmlformats.org/officeDocument/2006/relationships/image" Target="../media/image100.jpeg"/><Relationship Id="rId5" Type="http://schemas.openxmlformats.org/officeDocument/2006/relationships/image" Target="../media/image90.jpeg"/><Relationship Id="rId10" Type="http://schemas.openxmlformats.org/officeDocument/2006/relationships/image" Target="../media/image99.jpeg"/><Relationship Id="rId4" Type="http://schemas.openxmlformats.org/officeDocument/2006/relationships/image" Target="../media/image94.png"/><Relationship Id="rId9" Type="http://schemas.openxmlformats.org/officeDocument/2006/relationships/image" Target="../media/image9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7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FD0EC-7CBE-C74C-AD02-3A812077D4A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60A00E-6B6D-8B40-AC56-26DA423B04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calendar&#10;&#10;Description automatically generated">
            <a:extLst>
              <a:ext uri="{FF2B5EF4-FFF2-40B4-BE49-F238E27FC236}">
                <a16:creationId xmlns:a16="http://schemas.microsoft.com/office/drawing/2014/main" id="{AC53A61D-BFD4-8C44-9E6E-F99225A6DE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963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4003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45D28D-3F57-4499-8801-6237CF813FE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US"/>
              <a:t>North Submarket</a:t>
            </a:r>
          </a:p>
          <a:p>
            <a:r>
              <a:rPr lang="en-US"/>
              <a:t>In the News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14F0594D-B2A2-4B5D-A24C-1F01E41713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E71D787-9731-4F43-9DD8-A7CC5AD22BCA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66CD77-9067-4C88-A629-E31F79E316C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2020 Annual Update</a:t>
            </a:r>
          </a:p>
          <a:p>
            <a:endParaRPr lang="en-US"/>
          </a:p>
        </p:txBody>
      </p:sp>
      <p:sp>
        <p:nvSpPr>
          <p:cNvPr id="41" name="Text Placeholder 22">
            <a:extLst>
              <a:ext uri="{FF2B5EF4-FFF2-40B4-BE49-F238E27FC236}">
                <a16:creationId xmlns:a16="http://schemas.microsoft.com/office/drawing/2014/main" id="{7ABC5A67-B6B2-4DB6-9C26-D1949655BA34}"/>
              </a:ext>
            </a:extLst>
          </p:cNvPr>
          <p:cNvSpPr txBox="1">
            <a:spLocks/>
          </p:cNvSpPr>
          <p:nvPr/>
        </p:nvSpPr>
        <p:spPr>
          <a:xfrm>
            <a:off x="460374" y="1810512"/>
            <a:ext cx="3383270" cy="20116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1" i="0" kern="1200" spc="0" baseline="0">
                <a:solidFill>
                  <a:schemeClr val="accent4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5448" indent="-15544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‒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#1</a:t>
            </a:r>
          </a:p>
        </p:txBody>
      </p:sp>
      <p:sp>
        <p:nvSpPr>
          <p:cNvPr id="42" name="Text Placeholder 24">
            <a:extLst>
              <a:ext uri="{FF2B5EF4-FFF2-40B4-BE49-F238E27FC236}">
                <a16:creationId xmlns:a16="http://schemas.microsoft.com/office/drawing/2014/main" id="{BCBF2A1F-747A-4BB2-9A14-96438EC27F0C}"/>
              </a:ext>
            </a:extLst>
          </p:cNvPr>
          <p:cNvSpPr txBox="1">
            <a:spLocks/>
          </p:cNvSpPr>
          <p:nvPr/>
        </p:nvSpPr>
        <p:spPr>
          <a:xfrm>
            <a:off x="4408353" y="1810512"/>
            <a:ext cx="3383271" cy="20116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1" i="0" kern="1200" spc="0" baseline="0">
                <a:solidFill>
                  <a:schemeClr val="accent4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5448" indent="-15544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‒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#2</a:t>
            </a:r>
          </a:p>
        </p:txBody>
      </p:sp>
      <p:sp>
        <p:nvSpPr>
          <p:cNvPr id="43" name="Text Placeholder 25">
            <a:extLst>
              <a:ext uri="{FF2B5EF4-FFF2-40B4-BE49-F238E27FC236}">
                <a16:creationId xmlns:a16="http://schemas.microsoft.com/office/drawing/2014/main" id="{CA2311FC-AAB6-44F3-8902-8E142A3E1C68}"/>
              </a:ext>
            </a:extLst>
          </p:cNvPr>
          <p:cNvSpPr txBox="1">
            <a:spLocks/>
          </p:cNvSpPr>
          <p:nvPr/>
        </p:nvSpPr>
        <p:spPr>
          <a:xfrm>
            <a:off x="8343856" y="1810512"/>
            <a:ext cx="3383271" cy="20116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1" i="0" kern="1200" spc="0" baseline="0">
                <a:solidFill>
                  <a:schemeClr val="accent4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5448" indent="-15544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‒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#3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F15DD9EF-B6F6-48C3-8976-11B4CBD833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09" r="16326" b="20735"/>
          <a:stretch/>
        </p:blipFill>
        <p:spPr>
          <a:xfrm>
            <a:off x="460374" y="2045956"/>
            <a:ext cx="3047931" cy="3944382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BC34D255-E79B-48CF-A54C-E197A2506B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001" t="16638" r="40" b="5887"/>
          <a:stretch/>
        </p:blipFill>
        <p:spPr>
          <a:xfrm>
            <a:off x="4408353" y="2035323"/>
            <a:ext cx="3381681" cy="3944382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BF40E663-ED6C-4DFB-BEA2-E4BD840055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378" t="17077" r="7361" b="5662"/>
          <a:stretch/>
        </p:blipFill>
        <p:spPr>
          <a:xfrm>
            <a:off x="8343856" y="2045956"/>
            <a:ext cx="3047931" cy="3944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2072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F7F92FA-080F-4726-AA2E-225FB5A3C78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 lIns="0" tIns="0" rIns="0" bIns="0" anchor="t"/>
          <a:lstStyle/>
          <a:p>
            <a:r>
              <a:rPr lang="en-US" spc="-45"/>
              <a:t>West Submarket</a:t>
            </a:r>
            <a:endParaRPr lang="en-US" spc="-4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8E751D65-E3DE-40F6-B27E-08C801C5A5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2020 Annual Update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08227F-8F81-4B2E-81FE-D4E88F0954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E71D787-9731-4F43-9DD8-A7CC5AD22BCA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A5650AA1-0905-49B5-8CB3-8D5B73086CFC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n-US"/>
              <a:t>square feet inventory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60D073AF-B47B-42A9-8962-A503D9A5C967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en-US"/>
              <a:t>square feet available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F1AF4AE9-B2FF-426B-85A3-330ED6C1936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en-US"/>
              <a:t>square feet vacant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137FDEE9-3191-4E57-8181-D655C7FC9A8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 lIns="91440" tIns="45720" rIns="91440" bIns="45720" anchor="t"/>
          <a:lstStyle/>
          <a:p>
            <a:r>
              <a:rPr lang="en-US">
                <a:cs typeface="Arial"/>
              </a:rPr>
              <a:t>vacancy rate</a:t>
            </a:r>
            <a:endParaRPr lang="en-US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F8118F3F-C99F-43EE-98C3-95A5977BE0DF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996841" y="2710448"/>
            <a:ext cx="1941633" cy="850561"/>
          </a:xfrm>
        </p:spPr>
        <p:txBody>
          <a:bodyPr lIns="91440" tIns="45720" rIns="91440" bIns="45720" anchor="t"/>
          <a:lstStyle/>
          <a:p>
            <a:r>
              <a:rPr lang="en-US">
                <a:cs typeface="Arial"/>
              </a:rPr>
              <a:t>1.05M</a:t>
            </a:r>
            <a:endParaRPr lang="en-US"/>
          </a:p>
          <a:p>
            <a:r>
              <a:rPr lang="en-US" sz="1800">
                <a:cs typeface="Arial"/>
              </a:rPr>
              <a:t>+21K</a:t>
            </a:r>
            <a:endParaRPr lang="en-US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E2AFE158-DE6F-4423-8437-9FB0E9C81981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 lIns="91440" tIns="45720" rIns="91440" bIns="45720" anchor="t"/>
          <a:lstStyle/>
          <a:p>
            <a:r>
              <a:rPr lang="en-US">
                <a:cs typeface="Arial"/>
              </a:rPr>
              <a:t>30.5M</a:t>
            </a:r>
            <a:endParaRPr lang="en-US"/>
          </a:p>
          <a:p>
            <a:r>
              <a:rPr lang="en-US" sz="1800">
                <a:ea typeface="+mn-lt"/>
                <a:cs typeface="+mn-lt"/>
              </a:rPr>
              <a:t>+681K</a:t>
            </a:r>
            <a:endParaRPr lang="en-US" sz="180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774F4587-7C10-4278-B36D-B3DEBCBF09AB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7996841" y="3736966"/>
            <a:ext cx="1941633" cy="823981"/>
          </a:xfrm>
        </p:spPr>
        <p:txBody>
          <a:bodyPr lIns="91440" tIns="45720" rIns="91440" bIns="45720" anchor="t"/>
          <a:lstStyle/>
          <a:p>
            <a:r>
              <a:rPr lang="en-US">
                <a:cs typeface="Arial"/>
              </a:rPr>
              <a:t>717K</a:t>
            </a:r>
            <a:endParaRPr lang="en-US"/>
          </a:p>
          <a:p>
            <a:r>
              <a:rPr lang="en-US" sz="1800">
                <a:cs typeface="Arial"/>
              </a:rPr>
              <a:t>+105K</a:t>
            </a:r>
            <a:endParaRPr lang="en-US" sz="1800"/>
          </a:p>
          <a:p>
            <a:endParaRPr lang="en-US"/>
          </a:p>
          <a:p>
            <a:endParaRPr lang="en-US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4C720568-707C-4F4E-A043-77F603F913A5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 lIns="91440" tIns="45720" rIns="91440" bIns="45720" anchor="t"/>
          <a:lstStyle/>
          <a:p>
            <a:r>
              <a:rPr lang="en-US">
                <a:cs typeface="Arial"/>
              </a:rPr>
              <a:t>2.4%</a:t>
            </a:r>
            <a:endParaRPr lang="en-US" sz="1800"/>
          </a:p>
          <a:p>
            <a:r>
              <a:rPr lang="en-US" sz="1800">
                <a:ea typeface="+mn-lt"/>
                <a:cs typeface="+mn-lt"/>
              </a:rPr>
              <a:t>+0.3%</a:t>
            </a:r>
            <a:endParaRPr lang="en-US" sz="1800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E3854218-9E54-45D6-AC34-CD7F6F2C0325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/>
        <p:txBody>
          <a:bodyPr/>
          <a:lstStyle/>
          <a:p>
            <a:r>
              <a:rPr lang="en-US"/>
              <a:t>By the numbers</a:t>
            </a:r>
          </a:p>
          <a:p>
            <a:endParaRPr lang="en-US"/>
          </a:p>
        </p:txBody>
      </p:sp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FD8603FB-F3C1-4E96-8AC3-35D9136B1995}"/>
              </a:ext>
            </a:extLst>
          </p:cNvPr>
          <p:cNvGraphicFramePr>
            <a:graphicFrameLocks noGrp="1"/>
          </p:cNvGraphicFramePr>
          <p:nvPr/>
        </p:nvGraphicFramePr>
        <p:xfrm>
          <a:off x="12835133" y="778459"/>
          <a:ext cx="7410384" cy="4124033"/>
        </p:xfrm>
        <a:graphic>
          <a:graphicData uri="http://schemas.openxmlformats.org/drawingml/2006/table">
            <a:tbl>
              <a:tblPr/>
              <a:tblGrid>
                <a:gridCol w="966719">
                  <a:extLst>
                    <a:ext uri="{9D8B030D-6E8A-4147-A177-3AD203B41FA5}">
                      <a16:colId xmlns:a16="http://schemas.microsoft.com/office/drawing/2014/main" val="2780030397"/>
                    </a:ext>
                  </a:extLst>
                </a:gridCol>
                <a:gridCol w="1228275">
                  <a:extLst>
                    <a:ext uri="{9D8B030D-6E8A-4147-A177-3AD203B41FA5}">
                      <a16:colId xmlns:a16="http://schemas.microsoft.com/office/drawing/2014/main" val="65507032"/>
                    </a:ext>
                  </a:extLst>
                </a:gridCol>
                <a:gridCol w="1179993">
                  <a:extLst>
                    <a:ext uri="{9D8B030D-6E8A-4147-A177-3AD203B41FA5}">
                      <a16:colId xmlns:a16="http://schemas.microsoft.com/office/drawing/2014/main" val="1084348885"/>
                    </a:ext>
                  </a:extLst>
                </a:gridCol>
                <a:gridCol w="1201704">
                  <a:extLst>
                    <a:ext uri="{9D8B030D-6E8A-4147-A177-3AD203B41FA5}">
                      <a16:colId xmlns:a16="http://schemas.microsoft.com/office/drawing/2014/main" val="692235898"/>
                    </a:ext>
                  </a:extLst>
                </a:gridCol>
                <a:gridCol w="988706">
                  <a:extLst>
                    <a:ext uri="{9D8B030D-6E8A-4147-A177-3AD203B41FA5}">
                      <a16:colId xmlns:a16="http://schemas.microsoft.com/office/drawing/2014/main" val="1849195525"/>
                    </a:ext>
                  </a:extLst>
                </a:gridCol>
                <a:gridCol w="1043312">
                  <a:extLst>
                    <a:ext uri="{9D8B030D-6E8A-4147-A177-3AD203B41FA5}">
                      <a16:colId xmlns:a16="http://schemas.microsoft.com/office/drawing/2014/main" val="1093509163"/>
                    </a:ext>
                  </a:extLst>
                </a:gridCol>
                <a:gridCol w="801675">
                  <a:extLst>
                    <a:ext uri="{9D8B030D-6E8A-4147-A177-3AD203B41FA5}">
                      <a16:colId xmlns:a16="http://schemas.microsoft.com/office/drawing/2014/main" val="252064322"/>
                    </a:ext>
                  </a:extLst>
                </a:gridCol>
              </a:tblGrid>
              <a:tr h="4326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Submarket</a:t>
                      </a:r>
                    </a:p>
                  </a:txBody>
                  <a:tcPr marL="20764" marR="20764" marT="2076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Number Of </a:t>
                      </a:r>
                      <a:br>
                        <a:rPr lang="en-US" sz="1200" b="1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200" b="1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Buildings</a:t>
                      </a:r>
                    </a:p>
                  </a:txBody>
                  <a:tcPr marL="20764" marR="20764" marT="207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Inventory</a:t>
                      </a:r>
                    </a:p>
                  </a:txBody>
                  <a:tcPr marL="20764" marR="20764" marT="207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Available</a:t>
                      </a:r>
                    </a:p>
                  </a:txBody>
                  <a:tcPr marL="20764" marR="20764" marT="207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Available %</a:t>
                      </a:r>
                    </a:p>
                  </a:txBody>
                  <a:tcPr marL="20764" marR="20764" marT="207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Vacant</a:t>
                      </a:r>
                    </a:p>
                  </a:txBody>
                  <a:tcPr marL="20764" marR="20764" marT="207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Vacant %</a:t>
                      </a:r>
                    </a:p>
                  </a:txBody>
                  <a:tcPr marL="20764" marR="20764" marT="20764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4004978"/>
                  </a:ext>
                </a:extLst>
              </a:tr>
              <a:tr h="498099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North</a:t>
                      </a:r>
                    </a:p>
                  </a:txBody>
                  <a:tcPr marL="20764" marR="20764" marT="2076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349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40,558,613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3,711,384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9.2%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2,273,752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5.6%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3068604"/>
                  </a:ext>
                </a:extLst>
              </a:tr>
              <a:tr h="498099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West</a:t>
                      </a:r>
                    </a:p>
                  </a:txBody>
                  <a:tcPr marL="20764" marR="20764" marT="2076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30,499,502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1,047,199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3.4%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717,582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2.4%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5869858"/>
                  </a:ext>
                </a:extLst>
              </a:tr>
              <a:tr h="583827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Central</a:t>
                      </a:r>
                    </a:p>
                  </a:txBody>
                  <a:tcPr marL="20764" marR="20764" marT="2076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194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23,490,340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5,798,386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24.7%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3,670,912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15.6%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3908901"/>
                  </a:ext>
                </a:extLst>
              </a:tr>
              <a:tr h="498099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South</a:t>
                      </a:r>
                    </a:p>
                  </a:txBody>
                  <a:tcPr marL="20764" marR="20764" marT="2076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171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22,446,411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2,528,081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11.3%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1,872,900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8.3%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4452431"/>
                  </a:ext>
                </a:extLst>
              </a:tr>
              <a:tr h="498099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Kenosha</a:t>
                      </a:r>
                    </a:p>
                  </a:txBody>
                  <a:tcPr marL="20764" marR="20764" marT="2076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29,207,542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2,692,565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9.2%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1,136,544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3.9%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7978202"/>
                  </a:ext>
                </a:extLst>
              </a:tr>
              <a:tr h="557602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 marL="20764" marR="20764" marT="2076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1,199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146,202,408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15,777,615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10.8%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9,671,690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6.6%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6852396"/>
                  </a:ext>
                </a:extLst>
              </a:tr>
              <a:tr h="557602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Compared to 2019</a:t>
                      </a:r>
                    </a:p>
                  </a:txBody>
                  <a:tcPr marL="20764" marR="20764" marT="2076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+17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+6,464,206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+1,126,678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+0.3%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+665,130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+0.2%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4745005"/>
                  </a:ext>
                </a:extLst>
              </a:tr>
            </a:tbl>
          </a:graphicData>
        </a:graphic>
      </p:graphicFrame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B336D16A-E9E0-4360-ADFD-E22D8FEC6DB8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 rotWithShape="1">
          <a:blip r:embed="rId2"/>
          <a:srcRect l="5924" t="3438" r="9712" b="3406"/>
          <a:stretch/>
        </p:blipFill>
        <p:spPr>
          <a:xfrm>
            <a:off x="461276" y="1665287"/>
            <a:ext cx="5731743" cy="41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4721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45D28D-3F57-4499-8801-6237CF813FE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US"/>
              <a:t>West Submarket</a:t>
            </a:r>
          </a:p>
          <a:p>
            <a:r>
              <a:rPr lang="en-US"/>
              <a:t>In the News</a:t>
            </a:r>
          </a:p>
          <a:p>
            <a:endParaRPr lang="en-US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14F0594D-B2A2-4B5D-A24C-1F01E41713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E71D787-9731-4F43-9DD8-A7CC5AD22BCA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66CD77-9067-4C88-A629-E31F79E316C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2020 Annual Update</a:t>
            </a:r>
          </a:p>
          <a:p>
            <a:endParaRPr lang="en-US"/>
          </a:p>
        </p:txBody>
      </p:sp>
      <p:sp>
        <p:nvSpPr>
          <p:cNvPr id="24" name="Text Placeholder 22">
            <a:extLst>
              <a:ext uri="{FF2B5EF4-FFF2-40B4-BE49-F238E27FC236}">
                <a16:creationId xmlns:a16="http://schemas.microsoft.com/office/drawing/2014/main" id="{0E51BBA7-5C06-409E-8409-CBFDADCD4F69}"/>
              </a:ext>
            </a:extLst>
          </p:cNvPr>
          <p:cNvSpPr txBox="1">
            <a:spLocks/>
          </p:cNvSpPr>
          <p:nvPr/>
        </p:nvSpPr>
        <p:spPr>
          <a:xfrm>
            <a:off x="460374" y="1810512"/>
            <a:ext cx="3383270" cy="20116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1" i="0" kern="1200" spc="0" baseline="0">
                <a:solidFill>
                  <a:schemeClr val="accent4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5448" indent="-15544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‒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#1</a:t>
            </a:r>
          </a:p>
        </p:txBody>
      </p:sp>
      <p:sp>
        <p:nvSpPr>
          <p:cNvPr id="30" name="Text Placeholder 24">
            <a:extLst>
              <a:ext uri="{FF2B5EF4-FFF2-40B4-BE49-F238E27FC236}">
                <a16:creationId xmlns:a16="http://schemas.microsoft.com/office/drawing/2014/main" id="{FEF4A42B-D5B6-41F9-9CAB-CC9811B90F95}"/>
              </a:ext>
            </a:extLst>
          </p:cNvPr>
          <p:cNvSpPr txBox="1">
            <a:spLocks/>
          </p:cNvSpPr>
          <p:nvPr/>
        </p:nvSpPr>
        <p:spPr>
          <a:xfrm>
            <a:off x="4408353" y="1810512"/>
            <a:ext cx="3383271" cy="20116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1" i="0" kern="1200" spc="0" baseline="0">
                <a:solidFill>
                  <a:schemeClr val="accent4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5448" indent="-15544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‒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#2</a:t>
            </a:r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96E523B4-54F5-40FA-BD84-69F5406BB533}"/>
              </a:ext>
            </a:extLst>
          </p:cNvPr>
          <p:cNvSpPr txBox="1">
            <a:spLocks/>
          </p:cNvSpPr>
          <p:nvPr/>
        </p:nvSpPr>
        <p:spPr>
          <a:xfrm>
            <a:off x="8343856" y="1810512"/>
            <a:ext cx="3383271" cy="20116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1" i="0" kern="1200" spc="0" baseline="0">
                <a:solidFill>
                  <a:schemeClr val="accent4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5448" indent="-15544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‒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#3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D8DD79F0-5A06-4740-B43B-AB20FCB578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84" t="3275" r="18207" b="20669"/>
          <a:stretch/>
        </p:blipFill>
        <p:spPr>
          <a:xfrm>
            <a:off x="460374" y="2079522"/>
            <a:ext cx="3047931" cy="391081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B9C3937-E3C5-4A9F-A1AC-FFC40AA278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274" t="17635" r="4562" b="4201"/>
          <a:stretch/>
        </p:blipFill>
        <p:spPr>
          <a:xfrm>
            <a:off x="4408353" y="2045956"/>
            <a:ext cx="3047931" cy="394438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E867E44-D2AA-4DF7-AF14-50CA337352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61" t="3647" r="13510" b="15373"/>
          <a:stretch/>
        </p:blipFill>
        <p:spPr>
          <a:xfrm>
            <a:off x="8343856" y="2086896"/>
            <a:ext cx="3047397" cy="3903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4078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F7F92FA-080F-4726-AA2E-225FB5A3C78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 lIns="0" tIns="0" rIns="0" bIns="0" anchor="t"/>
          <a:lstStyle/>
          <a:p>
            <a:r>
              <a:rPr lang="en-US" spc="-45"/>
              <a:t>South Submarket</a:t>
            </a:r>
            <a:endParaRPr lang="en-US" spc="-4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8E751D65-E3DE-40F6-B27E-08C801C5A5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2020 Annual Update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08227F-8F81-4B2E-81FE-D4E88F0954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E71D787-9731-4F43-9DD8-A7CC5AD22BCA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A5650AA1-0905-49B5-8CB3-8D5B73086CFC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n-US"/>
              <a:t>square feet inventory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60D073AF-B47B-42A9-8962-A503D9A5C967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en-US"/>
              <a:t>square feet available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F1AF4AE9-B2FF-426B-85A3-330ED6C1936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en-US"/>
              <a:t>square feet vacant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137FDEE9-3191-4E57-8181-D655C7FC9A8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 lIns="91440" tIns="45720" rIns="91440" bIns="45720" anchor="t"/>
          <a:lstStyle/>
          <a:p>
            <a:r>
              <a:rPr lang="en-US">
                <a:cs typeface="Arial"/>
              </a:rPr>
              <a:t>vacancy rate</a:t>
            </a:r>
            <a:endParaRPr lang="en-US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F8118F3F-C99F-43EE-98C3-95A5977BE0DF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996841" y="2710448"/>
            <a:ext cx="1941633" cy="850561"/>
          </a:xfrm>
        </p:spPr>
        <p:txBody>
          <a:bodyPr lIns="91440" tIns="45720" rIns="91440" bIns="45720" anchor="t"/>
          <a:lstStyle/>
          <a:p>
            <a:r>
              <a:rPr lang="en-US">
                <a:cs typeface="Arial"/>
              </a:rPr>
              <a:t>2.5M</a:t>
            </a:r>
            <a:endParaRPr lang="en-US"/>
          </a:p>
          <a:p>
            <a:r>
              <a:rPr lang="en-US" sz="1800">
                <a:cs typeface="Arial"/>
              </a:rPr>
              <a:t>+784K</a:t>
            </a:r>
            <a:endParaRPr lang="en-US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E2AFE158-DE6F-4423-8437-9FB0E9C81981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 lIns="91440" tIns="45720" rIns="91440" bIns="45720" anchor="t"/>
          <a:lstStyle/>
          <a:p>
            <a:r>
              <a:rPr lang="en-US">
                <a:cs typeface="Arial"/>
              </a:rPr>
              <a:t>22.4M</a:t>
            </a:r>
            <a:endParaRPr lang="en-US"/>
          </a:p>
          <a:p>
            <a:r>
              <a:rPr lang="en-US" sz="1800">
                <a:ea typeface="+mn-lt"/>
                <a:cs typeface="+mn-lt"/>
              </a:rPr>
              <a:t>+2.5M</a:t>
            </a:r>
            <a:endParaRPr lang="en-US" sz="180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774F4587-7C10-4278-B36D-B3DEBCBF09AB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7996841" y="3736966"/>
            <a:ext cx="1941633" cy="823981"/>
          </a:xfrm>
        </p:spPr>
        <p:txBody>
          <a:bodyPr lIns="91440" tIns="45720" rIns="91440" bIns="45720" anchor="t"/>
          <a:lstStyle/>
          <a:p>
            <a:r>
              <a:rPr lang="en-US">
                <a:cs typeface="Arial"/>
              </a:rPr>
              <a:t>1.9M</a:t>
            </a:r>
            <a:endParaRPr lang="en-US"/>
          </a:p>
          <a:p>
            <a:r>
              <a:rPr lang="en-US" sz="1800">
                <a:cs typeface="Arial"/>
              </a:rPr>
              <a:t>+834K</a:t>
            </a:r>
            <a:endParaRPr lang="en-US" sz="1800"/>
          </a:p>
          <a:p>
            <a:endParaRPr lang="en-US"/>
          </a:p>
          <a:p>
            <a:endParaRPr lang="en-US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4C720568-707C-4F4E-A043-77F603F913A5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 lIns="91440" tIns="45720" rIns="91440" bIns="45720" anchor="t"/>
          <a:lstStyle/>
          <a:p>
            <a:r>
              <a:rPr lang="en-US">
                <a:cs typeface="Arial"/>
              </a:rPr>
              <a:t>8.3%</a:t>
            </a:r>
            <a:endParaRPr lang="en-US" sz="1800"/>
          </a:p>
          <a:p>
            <a:r>
              <a:rPr lang="en-US" sz="1800">
                <a:ea typeface="+mn-lt"/>
                <a:cs typeface="+mn-lt"/>
              </a:rPr>
              <a:t>+3.1%</a:t>
            </a:r>
            <a:endParaRPr lang="en-US" sz="1800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E3854218-9E54-45D6-AC34-CD7F6F2C0325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/>
        <p:txBody>
          <a:bodyPr/>
          <a:lstStyle/>
          <a:p>
            <a:r>
              <a:rPr lang="en-US"/>
              <a:t>By the numbers</a:t>
            </a:r>
          </a:p>
          <a:p>
            <a:endParaRPr lang="en-US"/>
          </a:p>
        </p:txBody>
      </p:sp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FD8603FB-F3C1-4E96-8AC3-35D9136B1995}"/>
              </a:ext>
            </a:extLst>
          </p:cNvPr>
          <p:cNvGraphicFramePr>
            <a:graphicFrameLocks noGrp="1"/>
          </p:cNvGraphicFramePr>
          <p:nvPr/>
        </p:nvGraphicFramePr>
        <p:xfrm>
          <a:off x="12835133" y="778459"/>
          <a:ext cx="7410384" cy="4124033"/>
        </p:xfrm>
        <a:graphic>
          <a:graphicData uri="http://schemas.openxmlformats.org/drawingml/2006/table">
            <a:tbl>
              <a:tblPr/>
              <a:tblGrid>
                <a:gridCol w="966719">
                  <a:extLst>
                    <a:ext uri="{9D8B030D-6E8A-4147-A177-3AD203B41FA5}">
                      <a16:colId xmlns:a16="http://schemas.microsoft.com/office/drawing/2014/main" val="2780030397"/>
                    </a:ext>
                  </a:extLst>
                </a:gridCol>
                <a:gridCol w="1228275">
                  <a:extLst>
                    <a:ext uri="{9D8B030D-6E8A-4147-A177-3AD203B41FA5}">
                      <a16:colId xmlns:a16="http://schemas.microsoft.com/office/drawing/2014/main" val="65507032"/>
                    </a:ext>
                  </a:extLst>
                </a:gridCol>
                <a:gridCol w="1179993">
                  <a:extLst>
                    <a:ext uri="{9D8B030D-6E8A-4147-A177-3AD203B41FA5}">
                      <a16:colId xmlns:a16="http://schemas.microsoft.com/office/drawing/2014/main" val="1084348885"/>
                    </a:ext>
                  </a:extLst>
                </a:gridCol>
                <a:gridCol w="1201704">
                  <a:extLst>
                    <a:ext uri="{9D8B030D-6E8A-4147-A177-3AD203B41FA5}">
                      <a16:colId xmlns:a16="http://schemas.microsoft.com/office/drawing/2014/main" val="692235898"/>
                    </a:ext>
                  </a:extLst>
                </a:gridCol>
                <a:gridCol w="988706">
                  <a:extLst>
                    <a:ext uri="{9D8B030D-6E8A-4147-A177-3AD203B41FA5}">
                      <a16:colId xmlns:a16="http://schemas.microsoft.com/office/drawing/2014/main" val="1849195525"/>
                    </a:ext>
                  </a:extLst>
                </a:gridCol>
                <a:gridCol w="1043312">
                  <a:extLst>
                    <a:ext uri="{9D8B030D-6E8A-4147-A177-3AD203B41FA5}">
                      <a16:colId xmlns:a16="http://schemas.microsoft.com/office/drawing/2014/main" val="1093509163"/>
                    </a:ext>
                  </a:extLst>
                </a:gridCol>
                <a:gridCol w="801675">
                  <a:extLst>
                    <a:ext uri="{9D8B030D-6E8A-4147-A177-3AD203B41FA5}">
                      <a16:colId xmlns:a16="http://schemas.microsoft.com/office/drawing/2014/main" val="252064322"/>
                    </a:ext>
                  </a:extLst>
                </a:gridCol>
              </a:tblGrid>
              <a:tr h="4326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Submarket</a:t>
                      </a:r>
                    </a:p>
                  </a:txBody>
                  <a:tcPr marL="20764" marR="20764" marT="2076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Number Of </a:t>
                      </a:r>
                      <a:br>
                        <a:rPr lang="en-US" sz="1200" b="1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200" b="1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Buildings</a:t>
                      </a:r>
                    </a:p>
                  </a:txBody>
                  <a:tcPr marL="20764" marR="20764" marT="207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Inventory</a:t>
                      </a:r>
                    </a:p>
                  </a:txBody>
                  <a:tcPr marL="20764" marR="20764" marT="207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Available</a:t>
                      </a:r>
                    </a:p>
                  </a:txBody>
                  <a:tcPr marL="20764" marR="20764" marT="207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Available %</a:t>
                      </a:r>
                    </a:p>
                  </a:txBody>
                  <a:tcPr marL="20764" marR="20764" marT="207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Vacant</a:t>
                      </a:r>
                    </a:p>
                  </a:txBody>
                  <a:tcPr marL="20764" marR="20764" marT="207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Vacant %</a:t>
                      </a:r>
                    </a:p>
                  </a:txBody>
                  <a:tcPr marL="20764" marR="20764" marT="20764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4004978"/>
                  </a:ext>
                </a:extLst>
              </a:tr>
              <a:tr h="498099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North</a:t>
                      </a:r>
                    </a:p>
                  </a:txBody>
                  <a:tcPr marL="20764" marR="20764" marT="2076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349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40,558,613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3,711,384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9.2%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2,273,752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5.6%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3068604"/>
                  </a:ext>
                </a:extLst>
              </a:tr>
              <a:tr h="498099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West</a:t>
                      </a:r>
                    </a:p>
                  </a:txBody>
                  <a:tcPr marL="20764" marR="20764" marT="2076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30,499,502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1,047,199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3.4%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717,582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2.4%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5869858"/>
                  </a:ext>
                </a:extLst>
              </a:tr>
              <a:tr h="583827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Central</a:t>
                      </a:r>
                    </a:p>
                  </a:txBody>
                  <a:tcPr marL="20764" marR="20764" marT="2076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194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23,490,340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5,798,386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24.7%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3,670,912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15.6%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3908901"/>
                  </a:ext>
                </a:extLst>
              </a:tr>
              <a:tr h="498099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South</a:t>
                      </a:r>
                    </a:p>
                  </a:txBody>
                  <a:tcPr marL="20764" marR="20764" marT="2076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171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22,446,411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2,528,081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11.3%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1,872,900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8.3%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4452431"/>
                  </a:ext>
                </a:extLst>
              </a:tr>
              <a:tr h="498099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Kenosha</a:t>
                      </a:r>
                    </a:p>
                  </a:txBody>
                  <a:tcPr marL="20764" marR="20764" marT="2076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29,207,542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2,692,565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9.2%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1,136,544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3.9%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7978202"/>
                  </a:ext>
                </a:extLst>
              </a:tr>
              <a:tr h="557602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 marL="20764" marR="20764" marT="2076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1,199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146,202,408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15,777,615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10.8%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9,671,690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6.6%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6852396"/>
                  </a:ext>
                </a:extLst>
              </a:tr>
              <a:tr h="557602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Compared to 2019</a:t>
                      </a:r>
                    </a:p>
                  </a:txBody>
                  <a:tcPr marL="20764" marR="20764" marT="2076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+17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+6,464,206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+1,126,678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+0.3%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+665,130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+0.2%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4745005"/>
                  </a:ext>
                </a:extLst>
              </a:tr>
            </a:tbl>
          </a:graphicData>
        </a:graphic>
      </p:graphicFrame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AA889689-1A03-4693-BC9C-A04032A5F6E5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 rotWithShape="1">
          <a:blip r:embed="rId2"/>
          <a:srcRect l="14872" t="11872" r="15502" b="11243"/>
          <a:stretch/>
        </p:blipFill>
        <p:spPr>
          <a:xfrm>
            <a:off x="461276" y="1665287"/>
            <a:ext cx="5731743" cy="41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519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45D28D-3F57-4499-8801-6237CF813FE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US"/>
              <a:t>South Submarket</a:t>
            </a:r>
          </a:p>
          <a:p>
            <a:r>
              <a:rPr lang="en-US"/>
              <a:t>In the News</a:t>
            </a:r>
          </a:p>
          <a:p>
            <a:endParaRPr lang="en-US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14F0594D-B2A2-4B5D-A24C-1F01E41713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E71D787-9731-4F43-9DD8-A7CC5AD22BCA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66CD77-9067-4C88-A629-E31F79E316C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2020 Annual Update</a:t>
            </a:r>
          </a:p>
          <a:p>
            <a:endParaRPr lang="en-US"/>
          </a:p>
        </p:txBody>
      </p:sp>
      <p:sp>
        <p:nvSpPr>
          <p:cNvPr id="11" name="Text Placeholder 22">
            <a:extLst>
              <a:ext uri="{FF2B5EF4-FFF2-40B4-BE49-F238E27FC236}">
                <a16:creationId xmlns:a16="http://schemas.microsoft.com/office/drawing/2014/main" id="{224E6E9B-279D-49A9-9365-03DFF1B28055}"/>
              </a:ext>
            </a:extLst>
          </p:cNvPr>
          <p:cNvSpPr txBox="1">
            <a:spLocks/>
          </p:cNvSpPr>
          <p:nvPr/>
        </p:nvSpPr>
        <p:spPr>
          <a:xfrm>
            <a:off x="460374" y="1810512"/>
            <a:ext cx="3383270" cy="20116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1" i="0" kern="1200" spc="0" baseline="0">
                <a:solidFill>
                  <a:schemeClr val="accent4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5448" indent="-15544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‒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#1</a:t>
            </a:r>
          </a:p>
        </p:txBody>
      </p:sp>
      <p:sp>
        <p:nvSpPr>
          <p:cNvPr id="12" name="Text Placeholder 24">
            <a:extLst>
              <a:ext uri="{FF2B5EF4-FFF2-40B4-BE49-F238E27FC236}">
                <a16:creationId xmlns:a16="http://schemas.microsoft.com/office/drawing/2014/main" id="{39006FA9-400D-495B-9071-565DC1496010}"/>
              </a:ext>
            </a:extLst>
          </p:cNvPr>
          <p:cNvSpPr txBox="1">
            <a:spLocks/>
          </p:cNvSpPr>
          <p:nvPr/>
        </p:nvSpPr>
        <p:spPr>
          <a:xfrm>
            <a:off x="4408353" y="1810512"/>
            <a:ext cx="3383271" cy="20116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1" i="0" kern="1200" spc="0" baseline="0">
                <a:solidFill>
                  <a:schemeClr val="accent4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5448" indent="-15544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‒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#2</a:t>
            </a:r>
          </a:p>
        </p:txBody>
      </p:sp>
      <p:sp>
        <p:nvSpPr>
          <p:cNvPr id="14" name="Text Placeholder 25">
            <a:extLst>
              <a:ext uri="{FF2B5EF4-FFF2-40B4-BE49-F238E27FC236}">
                <a16:creationId xmlns:a16="http://schemas.microsoft.com/office/drawing/2014/main" id="{227ACA99-03AF-44F5-8140-6949E8CCEF7D}"/>
              </a:ext>
            </a:extLst>
          </p:cNvPr>
          <p:cNvSpPr txBox="1">
            <a:spLocks/>
          </p:cNvSpPr>
          <p:nvPr/>
        </p:nvSpPr>
        <p:spPr>
          <a:xfrm>
            <a:off x="8343856" y="1810512"/>
            <a:ext cx="3383271" cy="20116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1" i="0" kern="1200" spc="0" baseline="0">
                <a:solidFill>
                  <a:schemeClr val="accent4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5448" indent="-15544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‒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#3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B9CED7D-B385-42C5-A4BE-138AC3018D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132" t="17689" r="5706" b="3149"/>
          <a:stretch/>
        </p:blipFill>
        <p:spPr>
          <a:xfrm>
            <a:off x="335120" y="2079522"/>
            <a:ext cx="3021993" cy="39108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5F0FB94-728B-4F0B-A7C1-8CE6991FEA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88" t="2933" r="9437" b="11292"/>
          <a:stretch/>
        </p:blipFill>
        <p:spPr>
          <a:xfrm>
            <a:off x="4390867" y="2045956"/>
            <a:ext cx="3047931" cy="394438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8D7103D-5F37-4AD4-9134-3DA163E6D4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31" t="4017" r="5774" b="6788"/>
          <a:stretch/>
        </p:blipFill>
        <p:spPr>
          <a:xfrm>
            <a:off x="8343126" y="2086896"/>
            <a:ext cx="3016295" cy="3903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9508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F7F92FA-080F-4726-AA2E-225FB5A3C78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 lIns="0" tIns="0" rIns="0" bIns="0" anchor="t"/>
          <a:lstStyle/>
          <a:p>
            <a:r>
              <a:rPr lang="en-US" spc="-45"/>
              <a:t>Kenosha Submarket</a:t>
            </a:r>
            <a:endParaRPr lang="en-US" spc="-4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8E751D65-E3DE-40F6-B27E-08C801C5A5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2020 Annual Update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08227F-8F81-4B2E-81FE-D4E88F0954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E71D787-9731-4F43-9DD8-A7CC5AD22BCA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A5650AA1-0905-49B5-8CB3-8D5B73086CFC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n-US"/>
              <a:t>square feet inventory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60D073AF-B47B-42A9-8962-A503D9A5C967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en-US"/>
              <a:t>square feet available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F1AF4AE9-B2FF-426B-85A3-330ED6C1936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en-US"/>
              <a:t>square feet vacant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137FDEE9-3191-4E57-8181-D655C7FC9A8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 lIns="91440" tIns="45720" rIns="91440" bIns="45720" anchor="t"/>
          <a:lstStyle/>
          <a:p>
            <a:r>
              <a:rPr lang="en-US">
                <a:cs typeface="Arial"/>
              </a:rPr>
              <a:t>vacancy rate</a:t>
            </a:r>
            <a:endParaRPr lang="en-US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F8118F3F-C99F-43EE-98C3-95A5977BE0DF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996841" y="2710448"/>
            <a:ext cx="1941633" cy="850561"/>
          </a:xfrm>
        </p:spPr>
        <p:txBody>
          <a:bodyPr lIns="91440" tIns="45720" rIns="91440" bIns="45720" anchor="t"/>
          <a:lstStyle/>
          <a:p>
            <a:r>
              <a:rPr lang="en-US">
                <a:cs typeface="Arial"/>
              </a:rPr>
              <a:t>2.7M</a:t>
            </a:r>
            <a:endParaRPr lang="en-US"/>
          </a:p>
          <a:p>
            <a:r>
              <a:rPr lang="en-US" sz="1800">
                <a:cs typeface="Arial"/>
              </a:rPr>
              <a:t>+335K</a:t>
            </a:r>
            <a:endParaRPr lang="en-US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E2AFE158-DE6F-4423-8437-9FB0E9C81981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 lIns="91440" tIns="45720" rIns="91440" bIns="45720" anchor="t"/>
          <a:lstStyle/>
          <a:p>
            <a:r>
              <a:rPr lang="en-US">
                <a:cs typeface="Arial"/>
              </a:rPr>
              <a:t>29.2M</a:t>
            </a:r>
            <a:endParaRPr lang="en-US"/>
          </a:p>
          <a:p>
            <a:r>
              <a:rPr lang="en-US" sz="1800">
                <a:ea typeface="+mn-lt"/>
                <a:cs typeface="+mn-lt"/>
              </a:rPr>
              <a:t>+2.6M</a:t>
            </a:r>
            <a:endParaRPr lang="en-US" sz="180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774F4587-7C10-4278-B36D-B3DEBCBF09AB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7996841" y="3736966"/>
            <a:ext cx="1941633" cy="823981"/>
          </a:xfrm>
        </p:spPr>
        <p:txBody>
          <a:bodyPr lIns="91440" tIns="45720" rIns="91440" bIns="45720" anchor="t"/>
          <a:lstStyle/>
          <a:p>
            <a:r>
              <a:rPr lang="en-US">
                <a:cs typeface="Arial"/>
              </a:rPr>
              <a:t>1.1M</a:t>
            </a:r>
            <a:endParaRPr lang="en-US"/>
          </a:p>
          <a:p>
            <a:r>
              <a:rPr lang="en-US" sz="1800">
                <a:cs typeface="Arial"/>
              </a:rPr>
              <a:t>-539K</a:t>
            </a:r>
            <a:endParaRPr lang="en-US" sz="1800"/>
          </a:p>
          <a:p>
            <a:endParaRPr lang="en-US"/>
          </a:p>
          <a:p>
            <a:endParaRPr lang="en-US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4C720568-707C-4F4E-A043-77F603F913A5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 lIns="91440" tIns="45720" rIns="91440" bIns="45720" anchor="t"/>
          <a:lstStyle/>
          <a:p>
            <a:r>
              <a:rPr lang="en-US">
                <a:cs typeface="Arial"/>
              </a:rPr>
              <a:t>3.9%</a:t>
            </a:r>
            <a:endParaRPr lang="en-US" sz="1800"/>
          </a:p>
          <a:p>
            <a:r>
              <a:rPr lang="en-US" sz="1800">
                <a:ea typeface="+mn-lt"/>
                <a:cs typeface="+mn-lt"/>
              </a:rPr>
              <a:t>-2.4%</a:t>
            </a:r>
            <a:endParaRPr lang="en-US" sz="1800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E3854218-9E54-45D6-AC34-CD7F6F2C0325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/>
        <p:txBody>
          <a:bodyPr/>
          <a:lstStyle/>
          <a:p>
            <a:r>
              <a:rPr lang="en-US"/>
              <a:t>By the numbers</a:t>
            </a:r>
          </a:p>
          <a:p>
            <a:endParaRPr lang="en-US"/>
          </a:p>
        </p:txBody>
      </p:sp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FD8603FB-F3C1-4E96-8AC3-35D9136B1995}"/>
              </a:ext>
            </a:extLst>
          </p:cNvPr>
          <p:cNvGraphicFramePr>
            <a:graphicFrameLocks noGrp="1"/>
          </p:cNvGraphicFramePr>
          <p:nvPr/>
        </p:nvGraphicFramePr>
        <p:xfrm>
          <a:off x="12835133" y="778459"/>
          <a:ext cx="7410384" cy="4124033"/>
        </p:xfrm>
        <a:graphic>
          <a:graphicData uri="http://schemas.openxmlformats.org/drawingml/2006/table">
            <a:tbl>
              <a:tblPr/>
              <a:tblGrid>
                <a:gridCol w="966719">
                  <a:extLst>
                    <a:ext uri="{9D8B030D-6E8A-4147-A177-3AD203B41FA5}">
                      <a16:colId xmlns:a16="http://schemas.microsoft.com/office/drawing/2014/main" val="2780030397"/>
                    </a:ext>
                  </a:extLst>
                </a:gridCol>
                <a:gridCol w="1228275">
                  <a:extLst>
                    <a:ext uri="{9D8B030D-6E8A-4147-A177-3AD203B41FA5}">
                      <a16:colId xmlns:a16="http://schemas.microsoft.com/office/drawing/2014/main" val="65507032"/>
                    </a:ext>
                  </a:extLst>
                </a:gridCol>
                <a:gridCol w="1179993">
                  <a:extLst>
                    <a:ext uri="{9D8B030D-6E8A-4147-A177-3AD203B41FA5}">
                      <a16:colId xmlns:a16="http://schemas.microsoft.com/office/drawing/2014/main" val="1084348885"/>
                    </a:ext>
                  </a:extLst>
                </a:gridCol>
                <a:gridCol w="1201704">
                  <a:extLst>
                    <a:ext uri="{9D8B030D-6E8A-4147-A177-3AD203B41FA5}">
                      <a16:colId xmlns:a16="http://schemas.microsoft.com/office/drawing/2014/main" val="692235898"/>
                    </a:ext>
                  </a:extLst>
                </a:gridCol>
                <a:gridCol w="988706">
                  <a:extLst>
                    <a:ext uri="{9D8B030D-6E8A-4147-A177-3AD203B41FA5}">
                      <a16:colId xmlns:a16="http://schemas.microsoft.com/office/drawing/2014/main" val="1849195525"/>
                    </a:ext>
                  </a:extLst>
                </a:gridCol>
                <a:gridCol w="1043312">
                  <a:extLst>
                    <a:ext uri="{9D8B030D-6E8A-4147-A177-3AD203B41FA5}">
                      <a16:colId xmlns:a16="http://schemas.microsoft.com/office/drawing/2014/main" val="1093509163"/>
                    </a:ext>
                  </a:extLst>
                </a:gridCol>
                <a:gridCol w="801675">
                  <a:extLst>
                    <a:ext uri="{9D8B030D-6E8A-4147-A177-3AD203B41FA5}">
                      <a16:colId xmlns:a16="http://schemas.microsoft.com/office/drawing/2014/main" val="252064322"/>
                    </a:ext>
                  </a:extLst>
                </a:gridCol>
              </a:tblGrid>
              <a:tr h="4326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Submarket</a:t>
                      </a:r>
                    </a:p>
                  </a:txBody>
                  <a:tcPr marL="20764" marR="20764" marT="2076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Number Of </a:t>
                      </a:r>
                      <a:br>
                        <a:rPr lang="en-US" sz="1200" b="1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200" b="1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Buildings</a:t>
                      </a:r>
                    </a:p>
                  </a:txBody>
                  <a:tcPr marL="20764" marR="20764" marT="207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Inventory</a:t>
                      </a:r>
                    </a:p>
                  </a:txBody>
                  <a:tcPr marL="20764" marR="20764" marT="207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Available</a:t>
                      </a:r>
                    </a:p>
                  </a:txBody>
                  <a:tcPr marL="20764" marR="20764" marT="207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Available %</a:t>
                      </a:r>
                    </a:p>
                  </a:txBody>
                  <a:tcPr marL="20764" marR="20764" marT="207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Vacant</a:t>
                      </a:r>
                    </a:p>
                  </a:txBody>
                  <a:tcPr marL="20764" marR="20764" marT="207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Vacant %</a:t>
                      </a:r>
                    </a:p>
                  </a:txBody>
                  <a:tcPr marL="20764" marR="20764" marT="20764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4004978"/>
                  </a:ext>
                </a:extLst>
              </a:tr>
              <a:tr h="498099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North</a:t>
                      </a:r>
                    </a:p>
                  </a:txBody>
                  <a:tcPr marL="20764" marR="20764" marT="2076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349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40,558,613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3,711,384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9.2%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2,273,752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5.6%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3068604"/>
                  </a:ext>
                </a:extLst>
              </a:tr>
              <a:tr h="498099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West</a:t>
                      </a:r>
                    </a:p>
                  </a:txBody>
                  <a:tcPr marL="20764" marR="20764" marT="2076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30,499,502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1,047,199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3.4%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717,582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2.4%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5869858"/>
                  </a:ext>
                </a:extLst>
              </a:tr>
              <a:tr h="583827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Central</a:t>
                      </a:r>
                    </a:p>
                  </a:txBody>
                  <a:tcPr marL="20764" marR="20764" marT="2076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194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23,490,340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5,798,386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24.7%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3,670,912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15.6%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3908901"/>
                  </a:ext>
                </a:extLst>
              </a:tr>
              <a:tr h="498099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South</a:t>
                      </a:r>
                    </a:p>
                  </a:txBody>
                  <a:tcPr marL="20764" marR="20764" marT="2076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171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22,446,411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2,528,081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11.3%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1,872,900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8.3%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4452431"/>
                  </a:ext>
                </a:extLst>
              </a:tr>
              <a:tr h="498099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Kenosha</a:t>
                      </a:r>
                    </a:p>
                  </a:txBody>
                  <a:tcPr marL="20764" marR="20764" marT="2076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29,207,542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2,692,565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9.2%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1,136,544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3.9%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7978202"/>
                  </a:ext>
                </a:extLst>
              </a:tr>
              <a:tr h="557602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 marL="20764" marR="20764" marT="2076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1,199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146,202,408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15,777,615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10.8%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9,671,690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6.6%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6852396"/>
                  </a:ext>
                </a:extLst>
              </a:tr>
              <a:tr h="557602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Compared to 2019</a:t>
                      </a:r>
                    </a:p>
                  </a:txBody>
                  <a:tcPr marL="20764" marR="20764" marT="2076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+17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+6,464,206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+1,126,678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+0.3%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+665,130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+0.2%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4745005"/>
                  </a:ext>
                </a:extLst>
              </a:tr>
            </a:tbl>
          </a:graphicData>
        </a:graphic>
      </p:graphicFrame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322ADFC5-F3DA-446E-B43F-4AC67A16DF1F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 rotWithShape="1">
          <a:blip r:embed="rId2"/>
          <a:srcRect l="14291" t="15318" r="18805" b="10804"/>
          <a:stretch/>
        </p:blipFill>
        <p:spPr>
          <a:xfrm>
            <a:off x="461276" y="1665287"/>
            <a:ext cx="5731743" cy="41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0592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E7B50EAD-7F8A-48DC-BEC5-D6D785047FA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60374" y="-815731"/>
            <a:ext cx="3383270" cy="201168"/>
          </a:xfrm>
        </p:spPr>
        <p:txBody>
          <a:bodyPr/>
          <a:lstStyle/>
          <a:p>
            <a:r>
              <a:rPr lang="en-US"/>
              <a:t>News #1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A7B77931-CA1D-4D11-9FE8-38F5A614202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4408353" y="-815731"/>
            <a:ext cx="3383271" cy="201168"/>
          </a:xfrm>
        </p:spPr>
        <p:txBody>
          <a:bodyPr>
            <a:normAutofit/>
          </a:bodyPr>
          <a:lstStyle/>
          <a:p>
            <a:r>
              <a:rPr lang="en-US"/>
              <a:t>News #2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DF303790-7A70-4109-9B0D-8F67DE2E62FC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8343856" y="-815731"/>
            <a:ext cx="3383271" cy="201168"/>
          </a:xfrm>
        </p:spPr>
        <p:txBody>
          <a:bodyPr>
            <a:normAutofit/>
          </a:bodyPr>
          <a:lstStyle/>
          <a:p>
            <a:r>
              <a:rPr lang="en-US"/>
              <a:t>News #3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45D28D-3F57-4499-8801-6237CF813FE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US"/>
              <a:t>Kenosha Submarket</a:t>
            </a:r>
          </a:p>
          <a:p>
            <a:r>
              <a:rPr lang="en-US"/>
              <a:t>In the News</a:t>
            </a:r>
          </a:p>
          <a:p>
            <a:endParaRPr lang="en-US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14F0594D-B2A2-4B5D-A24C-1F01E41713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E71D787-9731-4F43-9DD8-A7CC5AD22BCA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7B19AEC4-FF9A-42EE-B21F-ED0EFB58A3B2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4409943" y="-600594"/>
            <a:ext cx="3381681" cy="4133851"/>
          </a:xfrm>
        </p:spPr>
        <p:txBody>
          <a:bodyPr/>
          <a:lstStyle/>
          <a:p>
            <a:r>
              <a:rPr lang="en-US" dirty="0"/>
              <a:t>Illinois hand </a:t>
            </a:r>
            <a:r>
              <a:rPr lang="en-US" dirty="0" err="1"/>
              <a:t>sanitzer</a:t>
            </a:r>
            <a:r>
              <a:rPr lang="en-US" dirty="0"/>
              <a:t> </a:t>
            </a:r>
            <a:r>
              <a:rPr lang="en-US" dirty="0" err="1"/>
              <a:t>manufactuere</a:t>
            </a:r>
            <a:r>
              <a:rPr lang="en-US" dirty="0"/>
              <a:t> moving and expanding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66CD77-9067-4C88-A629-E31F79E316C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2020 Annual Update</a:t>
            </a:r>
          </a:p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39F6A8-7604-48DF-A10A-79C47ED9F553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461963" y="-600594"/>
            <a:ext cx="3381681" cy="4133851"/>
          </a:xfrm>
        </p:spPr>
        <p:txBody>
          <a:bodyPr/>
          <a:lstStyle/>
          <a:p>
            <a:r>
              <a:rPr lang="en-US" dirty="0"/>
              <a:t>Chemicals manufacturer plans to move from Illinois to Pleasant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04C52E5-E177-4714-AD00-C9976DD8BB35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8348122" y="-600594"/>
            <a:ext cx="3381681" cy="4133851"/>
          </a:xfrm>
        </p:spPr>
        <p:txBody>
          <a:bodyPr/>
          <a:lstStyle/>
          <a:p>
            <a:r>
              <a:rPr lang="en-US" dirty="0"/>
              <a:t>Haribo </a:t>
            </a:r>
          </a:p>
        </p:txBody>
      </p:sp>
      <p:sp>
        <p:nvSpPr>
          <p:cNvPr id="11" name="Text Placeholder 22">
            <a:extLst>
              <a:ext uri="{FF2B5EF4-FFF2-40B4-BE49-F238E27FC236}">
                <a16:creationId xmlns:a16="http://schemas.microsoft.com/office/drawing/2014/main" id="{FF7F9B43-DE27-46AE-B65C-BF02D29C47D0}"/>
              </a:ext>
            </a:extLst>
          </p:cNvPr>
          <p:cNvSpPr txBox="1">
            <a:spLocks/>
          </p:cNvSpPr>
          <p:nvPr/>
        </p:nvSpPr>
        <p:spPr>
          <a:xfrm>
            <a:off x="460374" y="1810512"/>
            <a:ext cx="3383270" cy="20116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1" i="0" kern="1200" spc="0" baseline="0">
                <a:solidFill>
                  <a:schemeClr val="accent4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5448" indent="-15544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‒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#1</a:t>
            </a:r>
          </a:p>
        </p:txBody>
      </p:sp>
      <p:sp>
        <p:nvSpPr>
          <p:cNvPr id="12" name="Text Placeholder 24">
            <a:extLst>
              <a:ext uri="{FF2B5EF4-FFF2-40B4-BE49-F238E27FC236}">
                <a16:creationId xmlns:a16="http://schemas.microsoft.com/office/drawing/2014/main" id="{53DEF6C8-5348-4FD4-9E43-D228524B1330}"/>
              </a:ext>
            </a:extLst>
          </p:cNvPr>
          <p:cNvSpPr txBox="1">
            <a:spLocks/>
          </p:cNvSpPr>
          <p:nvPr/>
        </p:nvSpPr>
        <p:spPr>
          <a:xfrm>
            <a:off x="4408353" y="1810512"/>
            <a:ext cx="3383271" cy="20116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1" i="0" kern="1200" spc="0" baseline="0">
                <a:solidFill>
                  <a:schemeClr val="accent4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5448" indent="-15544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‒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#2</a:t>
            </a:r>
          </a:p>
        </p:txBody>
      </p:sp>
      <p:sp>
        <p:nvSpPr>
          <p:cNvPr id="14" name="Text Placeholder 25">
            <a:extLst>
              <a:ext uri="{FF2B5EF4-FFF2-40B4-BE49-F238E27FC236}">
                <a16:creationId xmlns:a16="http://schemas.microsoft.com/office/drawing/2014/main" id="{A9E29B28-AE96-4373-8AFC-22CF8ED92BF9}"/>
              </a:ext>
            </a:extLst>
          </p:cNvPr>
          <p:cNvSpPr txBox="1">
            <a:spLocks/>
          </p:cNvSpPr>
          <p:nvPr/>
        </p:nvSpPr>
        <p:spPr>
          <a:xfrm>
            <a:off x="8343856" y="1810512"/>
            <a:ext cx="3383271" cy="20116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100" b="1" i="0" kern="1200" spc="0" baseline="0">
                <a:solidFill>
                  <a:schemeClr val="accent4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5448" indent="-155448"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‒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3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#3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4CD480E-312E-44D0-8C9E-F708AE88E2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59" t="3414" r="15064" b="15909"/>
          <a:stretch/>
        </p:blipFill>
        <p:spPr>
          <a:xfrm>
            <a:off x="452346" y="2079522"/>
            <a:ext cx="3021463" cy="39108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D942F42-CF9B-429F-83B1-0CC9CAB2BA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350" t="17851" r="6259" b="4758"/>
          <a:stretch/>
        </p:blipFill>
        <p:spPr>
          <a:xfrm>
            <a:off x="4390867" y="2045956"/>
            <a:ext cx="3047930" cy="394438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D2EBA0B-30AC-4A4C-8216-2BB753FBCF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860" t="18175" r="4558" b="2243"/>
          <a:stretch/>
        </p:blipFill>
        <p:spPr>
          <a:xfrm>
            <a:off x="8343126" y="2086896"/>
            <a:ext cx="3016295" cy="390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3161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E9CDD9-3F55-48CD-AAE7-C669F20307F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US" spc="-45" dirty="0"/>
              <a:t>Number of Sales &amp; Volume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5B9604-1D4B-4A93-8569-8B3813A142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E71D787-9731-4F43-9DD8-A7CC5AD22BCA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D88E6E-257B-4602-91EF-DA2BED1CDDB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-5166891" y="1607020"/>
            <a:ext cx="5047488" cy="4567237"/>
          </a:xfrm>
        </p:spPr>
        <p:txBody>
          <a:bodyPr/>
          <a:lstStyle/>
          <a:p>
            <a:r>
              <a:rPr lang="en-US" dirty="0"/>
              <a:t>First paragraph copy. Que </a:t>
            </a:r>
            <a:r>
              <a:rPr lang="en-US" dirty="0" err="1"/>
              <a:t>eate</a:t>
            </a:r>
            <a:r>
              <a:rPr lang="en-US" dirty="0"/>
              <a:t> </a:t>
            </a:r>
            <a:r>
              <a:rPr lang="en-US" dirty="0" err="1"/>
              <a:t>evenda</a:t>
            </a:r>
            <a:r>
              <a:rPr lang="en-US" dirty="0"/>
              <a:t> </a:t>
            </a:r>
            <a:r>
              <a:rPr lang="en-US" dirty="0" err="1"/>
              <a:t>archil</a:t>
            </a:r>
            <a:r>
              <a:rPr lang="en-US" dirty="0"/>
              <a:t> in</a:t>
            </a:r>
            <a:br>
              <a:rPr lang="en-US" dirty="0"/>
            </a:br>
            <a:r>
              <a:rPr lang="en-US" dirty="0"/>
              <a:t>eat, </a:t>
            </a:r>
            <a:r>
              <a:rPr lang="en-US" dirty="0" err="1"/>
              <a:t>totaqui</a:t>
            </a:r>
            <a:r>
              <a:rPr lang="en-US" dirty="0"/>
              <a:t> </a:t>
            </a:r>
            <a:r>
              <a:rPr lang="en-US" dirty="0" err="1"/>
              <a:t>utecea</a:t>
            </a:r>
            <a:r>
              <a:rPr lang="en-US" dirty="0"/>
              <a:t> et </a:t>
            </a:r>
            <a:r>
              <a:rPr lang="en-US" dirty="0" err="1"/>
              <a:t>et</a:t>
            </a:r>
            <a:r>
              <a:rPr lang="en-US" dirty="0"/>
              <a:t> </a:t>
            </a:r>
            <a:r>
              <a:rPr lang="en-US" dirty="0" err="1"/>
              <a:t>maiorem</a:t>
            </a:r>
            <a:r>
              <a:rPr lang="en-US" dirty="0"/>
              <a:t> fugit </a:t>
            </a:r>
            <a:r>
              <a:rPr lang="en-US" dirty="0" err="1"/>
              <a:t>hari</a:t>
            </a:r>
            <a:br>
              <a:rPr lang="en-US" dirty="0"/>
            </a:br>
            <a:r>
              <a:rPr lang="en-US" dirty="0" err="1"/>
              <a:t>nullandi</a:t>
            </a:r>
            <a:r>
              <a:rPr lang="en-US" dirty="0"/>
              <a:t> 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rerro</a:t>
            </a:r>
            <a:r>
              <a:rPr lang="en-US" dirty="0"/>
              <a:t> </a:t>
            </a:r>
            <a:r>
              <a:rPr lang="en-US" dirty="0" err="1"/>
              <a:t>coremporum</a:t>
            </a:r>
            <a:r>
              <a:rPr lang="en-US" dirty="0"/>
              <a:t> </a:t>
            </a:r>
            <a:r>
              <a:rPr lang="en-US" dirty="0" err="1"/>
              <a:t>aliaspi</a:t>
            </a:r>
            <a:r>
              <a:rPr lang="en-US" dirty="0"/>
              <a:t> </a:t>
            </a:r>
            <a:r>
              <a:rPr lang="en-US" dirty="0" err="1"/>
              <a:t>taerfer</a:t>
            </a:r>
            <a:br>
              <a:rPr lang="en-US" dirty="0"/>
            </a:br>
            <a:r>
              <a:rPr lang="en-US" dirty="0" err="1"/>
              <a:t>ehentem</a:t>
            </a:r>
            <a:r>
              <a:rPr lang="en-US" dirty="0"/>
              <a:t> </a:t>
            </a:r>
            <a:r>
              <a:rPr lang="en-US" dirty="0" err="1"/>
              <a:t>oditiberore</a:t>
            </a:r>
            <a:r>
              <a:rPr lang="en-US" dirty="0"/>
              <a:t> </a:t>
            </a:r>
            <a:r>
              <a:rPr lang="en-US" dirty="0" err="1"/>
              <a:t>ipsam</a:t>
            </a:r>
            <a:r>
              <a:rPr lang="en-US" dirty="0"/>
              <a:t> </a:t>
            </a:r>
            <a:r>
              <a:rPr lang="en-US" dirty="0" err="1"/>
              <a:t>esti</a:t>
            </a:r>
            <a:r>
              <a:rPr lang="en-US" dirty="0"/>
              <a:t> </a:t>
            </a:r>
            <a:r>
              <a:rPr lang="en-US" dirty="0" err="1"/>
              <a:t>dolorep</a:t>
            </a:r>
            <a:r>
              <a:rPr lang="en-US" dirty="0"/>
              <a:t> </a:t>
            </a:r>
            <a:r>
              <a:rPr lang="en-US" dirty="0" err="1"/>
              <a:t>ellabo</a:t>
            </a:r>
            <a:r>
              <a:rPr lang="en-US" dirty="0"/>
              <a:t>.</a:t>
            </a:r>
            <a:endParaRPr lang="en-US" dirty="0">
              <a:effectLst/>
              <a:latin typeface="Arial" panose="020B0604020202020204" pitchFamily="34" charset="0"/>
            </a:endParaRPr>
          </a:p>
          <a:p>
            <a:pPr lvl="1"/>
            <a:r>
              <a:rPr lang="en-US" dirty="0">
                <a:effectLst/>
              </a:rPr>
              <a:t>Body copy. Et </a:t>
            </a:r>
            <a:r>
              <a:rPr lang="en-US" dirty="0" err="1">
                <a:effectLst/>
              </a:rPr>
              <a:t>facillab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inctiorem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ium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dellore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perchil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igenditios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ut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aliquia</a:t>
            </a:r>
            <a:r>
              <a:rPr lang="en-US" dirty="0">
                <a:effectLst/>
              </a:rPr>
              <a:t> qui </a:t>
            </a:r>
            <a:r>
              <a:rPr lang="en-US" dirty="0" err="1">
                <a:effectLst/>
              </a:rPr>
              <a:t>odigenimin</a:t>
            </a:r>
            <a:r>
              <a:rPr lang="en-US" dirty="0">
                <a:effectLst/>
              </a:rPr>
              <a:t> por </a:t>
            </a:r>
            <a:r>
              <a:rPr lang="en-US" dirty="0" err="1">
                <a:effectLst/>
              </a:rPr>
              <a:t>rerrum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voluptation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consequ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iberovit</a:t>
            </a:r>
            <a:r>
              <a:rPr lang="en-US" dirty="0">
                <a:effectLst/>
              </a:rPr>
              <a:t> vent </a:t>
            </a:r>
            <a:r>
              <a:rPr lang="en-US" dirty="0" err="1">
                <a:effectLst/>
              </a:rPr>
              <a:t>ut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erae</a:t>
            </a:r>
            <a:r>
              <a:rPr lang="en-US" dirty="0">
                <a:effectLst/>
              </a:rPr>
              <a:t>. </a:t>
            </a:r>
            <a:r>
              <a:rPr lang="en-US" dirty="0" err="1">
                <a:effectLst/>
              </a:rPr>
              <a:t>Equideratius</a:t>
            </a:r>
            <a:r>
              <a:rPr lang="en-US" dirty="0">
                <a:effectLst/>
              </a:rPr>
              <a:t> es </a:t>
            </a:r>
            <a:r>
              <a:rPr lang="en-US" dirty="0" err="1">
                <a:effectLst/>
              </a:rPr>
              <a:t>rerundam</a:t>
            </a:r>
            <a:r>
              <a:rPr lang="en-US" dirty="0">
                <a:effectLst/>
              </a:rPr>
              <a:t> nus. Di </a:t>
            </a:r>
            <a:r>
              <a:rPr lang="en-US" dirty="0" err="1">
                <a:effectLst/>
              </a:rPr>
              <a:t>solupti</a:t>
            </a:r>
            <a:r>
              <a:rPr lang="en-US" dirty="0">
                <a:effectLst/>
              </a:rPr>
              <a:t> sit </a:t>
            </a:r>
            <a:r>
              <a:rPr lang="en-US" dirty="0" err="1">
                <a:effectLst/>
              </a:rPr>
              <a:t>quatestiunt</a:t>
            </a:r>
            <a:r>
              <a:rPr lang="en-US" dirty="0">
                <a:effectLst/>
              </a:rPr>
              <a:t>. </a:t>
            </a:r>
            <a:r>
              <a:rPr lang="en-US" dirty="0" err="1">
                <a:effectLst/>
              </a:rPr>
              <a:t>Fuga</a:t>
            </a:r>
            <a:r>
              <a:rPr lang="en-US" dirty="0">
                <a:effectLst/>
              </a:rPr>
              <a:t>. </a:t>
            </a:r>
            <a:r>
              <a:rPr lang="en-US" dirty="0" err="1">
                <a:effectLst/>
              </a:rPr>
              <a:t>Genda</a:t>
            </a:r>
            <a:r>
              <a:rPr lang="en-US" dirty="0">
                <a:effectLst/>
              </a:rPr>
              <a:t> id que et </a:t>
            </a:r>
            <a:r>
              <a:rPr lang="en-US" dirty="0" err="1">
                <a:effectLst/>
              </a:rPr>
              <a:t>facillab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inctiorem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ium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dellore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perchil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igenditios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ut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aliquia</a:t>
            </a:r>
            <a:r>
              <a:rPr lang="en-US" dirty="0">
                <a:effectLst/>
              </a:rPr>
              <a:t> qui </a:t>
            </a:r>
            <a:r>
              <a:rPr lang="en-US" dirty="0" err="1">
                <a:effectLst/>
              </a:rPr>
              <a:t>odigenimin</a:t>
            </a:r>
            <a:r>
              <a:rPr lang="en-US" dirty="0">
                <a:effectLst/>
              </a:rPr>
              <a:t> por </a:t>
            </a:r>
            <a:r>
              <a:rPr lang="en-US" dirty="0" err="1">
                <a:effectLst/>
              </a:rPr>
              <a:t>rerrum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voluptation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consequ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iberovit</a:t>
            </a:r>
            <a:r>
              <a:rPr lang="en-US" dirty="0">
                <a:effectLst/>
              </a:rPr>
              <a:t> vent </a:t>
            </a:r>
            <a:r>
              <a:rPr lang="en-US" dirty="0" err="1">
                <a:effectLst/>
              </a:rPr>
              <a:t>ut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erae</a:t>
            </a:r>
            <a:r>
              <a:rPr lang="en-US" dirty="0">
                <a:effectLst/>
              </a:rPr>
              <a:t>. </a:t>
            </a:r>
            <a:r>
              <a:rPr lang="en-US" dirty="0" err="1">
                <a:effectLst/>
              </a:rPr>
              <a:t>Equideratius</a:t>
            </a:r>
            <a:r>
              <a:rPr lang="en-US" dirty="0">
                <a:effectLst/>
              </a:rPr>
              <a:t> es </a:t>
            </a:r>
            <a:r>
              <a:rPr lang="en-US" dirty="0" err="1">
                <a:effectLst/>
              </a:rPr>
              <a:t>rerundam</a:t>
            </a:r>
            <a:r>
              <a:rPr lang="en-US" dirty="0">
                <a:effectLst/>
              </a:rPr>
              <a:t> nus. Di </a:t>
            </a:r>
            <a:r>
              <a:rPr lang="en-US" dirty="0" err="1">
                <a:effectLst/>
              </a:rPr>
              <a:t>solupti</a:t>
            </a:r>
            <a:r>
              <a:rPr lang="en-US" dirty="0">
                <a:effectLst/>
              </a:rPr>
              <a:t> sit </a:t>
            </a:r>
            <a:r>
              <a:rPr lang="en-US" dirty="0" err="1">
                <a:effectLst/>
              </a:rPr>
              <a:t>quatestiunt</a:t>
            </a:r>
            <a:r>
              <a:rPr lang="en-US" dirty="0">
                <a:effectLst/>
              </a:rPr>
              <a:t>. </a:t>
            </a:r>
            <a:r>
              <a:rPr lang="en-US" dirty="0" err="1">
                <a:effectLst/>
              </a:rPr>
              <a:t>Fuga</a:t>
            </a:r>
            <a:r>
              <a:rPr lang="en-US" dirty="0">
                <a:effectLst/>
              </a:rPr>
              <a:t>. </a:t>
            </a:r>
            <a:r>
              <a:rPr lang="en-US" dirty="0" err="1">
                <a:effectLst/>
              </a:rPr>
              <a:t>Genda</a:t>
            </a:r>
            <a:r>
              <a:rPr lang="en-US" dirty="0">
                <a:effectLst/>
              </a:rPr>
              <a:t> id que et </a:t>
            </a:r>
            <a:r>
              <a:rPr lang="en-US" dirty="0" err="1">
                <a:effectLst/>
              </a:rPr>
              <a:t>facillab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inctiorem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ium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dellore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perchil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igenditios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ut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aliquia</a:t>
            </a:r>
            <a:r>
              <a:rPr lang="en-US" dirty="0">
                <a:effectLst/>
              </a:rPr>
              <a:t> qui </a:t>
            </a:r>
            <a:r>
              <a:rPr lang="en-US" dirty="0" err="1">
                <a:effectLst/>
              </a:rPr>
              <a:t>odigenimin</a:t>
            </a:r>
            <a:r>
              <a:rPr lang="en-US" dirty="0">
                <a:effectLst/>
              </a:rPr>
              <a:t> por </a:t>
            </a:r>
            <a:r>
              <a:rPr lang="en-US" dirty="0" err="1">
                <a:effectLst/>
              </a:rPr>
              <a:t>rerrum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voluptation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consequ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iberovit</a:t>
            </a:r>
            <a:r>
              <a:rPr lang="en-US" dirty="0">
                <a:effectLst/>
              </a:rPr>
              <a:t> vent </a:t>
            </a:r>
            <a:r>
              <a:rPr lang="en-US" dirty="0" err="1">
                <a:effectLst/>
              </a:rPr>
              <a:t>ut</a:t>
            </a:r>
            <a:r>
              <a:rPr lang="en-US" dirty="0">
                <a:effectLst/>
              </a:rPr>
              <a:t> </a:t>
            </a:r>
            <a:r>
              <a:rPr lang="en-US" dirty="0" err="1">
                <a:effectLst/>
              </a:rPr>
              <a:t>erae</a:t>
            </a:r>
            <a:r>
              <a:rPr lang="en-US" dirty="0">
                <a:effectLst/>
              </a:rPr>
              <a:t>.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74FABB-889C-455B-9030-0CE9F4006F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2020 Annual Update</a:t>
            </a:r>
          </a:p>
          <a:p>
            <a:endParaRPr lang="en-US"/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CBCB71DE-03FF-42EB-B909-1D3C69DBA9E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8120002"/>
              </p:ext>
            </p:extLst>
          </p:nvPr>
        </p:nvGraphicFramePr>
        <p:xfrm>
          <a:off x="482968" y="1706563"/>
          <a:ext cx="5605680" cy="45672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Chart Placeholder 1">
            <a:extLst>
              <a:ext uri="{FF2B5EF4-FFF2-40B4-BE49-F238E27FC236}">
                <a16:creationId xmlns:a16="http://schemas.microsoft.com/office/drawing/2014/main" id="{D2453217-1F5D-4C53-807C-8EAFD1BDC78C}"/>
              </a:ext>
            </a:extLst>
          </p:cNvPr>
          <p:cNvSpPr>
            <a:spLocks noGrp="1"/>
          </p:cNvSpPr>
          <p:nvPr>
            <p:ph type="chart" sz="quarter" idx="27"/>
          </p:nvPr>
        </p:nvSpPr>
        <p:spPr>
          <a:xfrm>
            <a:off x="13014036" y="1607019"/>
            <a:ext cx="5746750" cy="4567237"/>
          </a:xfrm>
        </p:spPr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CBD7A58E-90A8-40A1-A0DE-D948E9CC556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92594175"/>
              </p:ext>
            </p:extLst>
          </p:nvPr>
        </p:nvGraphicFramePr>
        <p:xfrm>
          <a:off x="6001999" y="1706563"/>
          <a:ext cx="5739397" cy="45672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5254374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7" name="Group 246">
            <a:extLst>
              <a:ext uri="{FF2B5EF4-FFF2-40B4-BE49-F238E27FC236}">
                <a16:creationId xmlns:a16="http://schemas.microsoft.com/office/drawing/2014/main" id="{3D40B2CC-1ECC-47B0-84BB-365BD1912050}"/>
              </a:ext>
            </a:extLst>
          </p:cNvPr>
          <p:cNvGrpSpPr/>
          <p:nvPr/>
        </p:nvGrpSpPr>
        <p:grpSpPr>
          <a:xfrm>
            <a:off x="0" y="3088781"/>
            <a:ext cx="12192000" cy="3229034"/>
            <a:chOff x="0" y="3088781"/>
            <a:chExt cx="12192000" cy="3229034"/>
          </a:xfrm>
        </p:grpSpPr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CC353DEE-67AF-40B0-8521-EC8E93B84D70}"/>
                </a:ext>
              </a:extLst>
            </p:cNvPr>
            <p:cNvSpPr txBox="1"/>
            <p:nvPr/>
          </p:nvSpPr>
          <p:spPr>
            <a:xfrm>
              <a:off x="0" y="3088781"/>
              <a:ext cx="12192000" cy="1227372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indent="0" algn="l" defTabSz="91440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endParaRPr>
            </a:p>
          </p:txBody>
        </p:sp>
        <p:sp>
          <p:nvSpPr>
            <p:cNvPr id="246" name="TextBox 245">
              <a:extLst>
                <a:ext uri="{FF2B5EF4-FFF2-40B4-BE49-F238E27FC236}">
                  <a16:creationId xmlns:a16="http://schemas.microsoft.com/office/drawing/2014/main" id="{97333C1D-4BF6-4752-9974-7CDED70283B3}"/>
                </a:ext>
              </a:extLst>
            </p:cNvPr>
            <p:cNvSpPr txBox="1"/>
            <p:nvPr/>
          </p:nvSpPr>
          <p:spPr>
            <a:xfrm>
              <a:off x="0" y="5090443"/>
              <a:ext cx="12192000" cy="1227372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indent="0" algn="l" defTabSz="91440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endParaRPr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C83BED-2C06-4127-A559-FA60064F018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US" spc="-45" dirty="0"/>
              <a:t>Portfolio Transactions</a:t>
            </a:r>
            <a:endParaRPr lang="en-US" dirty="0"/>
          </a:p>
        </p:txBody>
      </p:sp>
      <p:sp>
        <p:nvSpPr>
          <p:cNvPr id="74" name="Slide Number Placeholder 73">
            <a:extLst>
              <a:ext uri="{FF2B5EF4-FFF2-40B4-BE49-F238E27FC236}">
                <a16:creationId xmlns:a16="http://schemas.microsoft.com/office/drawing/2014/main" id="{E9EA9D53-721A-45C5-A7D3-0298FC6361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E71D787-9731-4F43-9DD8-A7CC5AD22BCA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168D43D-325C-439E-B53C-747FF87BAE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2020 Annual Update</a:t>
            </a:r>
          </a:p>
          <a:p>
            <a:endParaRPr lang="en-US"/>
          </a:p>
        </p:txBody>
      </p:sp>
      <p:grpSp>
        <p:nvGrpSpPr>
          <p:cNvPr id="1024" name="Group 1023">
            <a:extLst>
              <a:ext uri="{FF2B5EF4-FFF2-40B4-BE49-F238E27FC236}">
                <a16:creationId xmlns:a16="http://schemas.microsoft.com/office/drawing/2014/main" id="{C4DA162C-4FFA-4757-9E8E-CBAC9560B866}"/>
              </a:ext>
            </a:extLst>
          </p:cNvPr>
          <p:cNvGrpSpPr/>
          <p:nvPr/>
        </p:nvGrpSpPr>
        <p:grpSpPr>
          <a:xfrm>
            <a:off x="9205875" y="1783910"/>
            <a:ext cx="2535521" cy="2388542"/>
            <a:chOff x="9867818" y="2284080"/>
            <a:chExt cx="1925774" cy="1814141"/>
          </a:xfrm>
        </p:grpSpPr>
        <p:sp>
          <p:nvSpPr>
            <p:cNvPr id="214" name="Text Placeholder 176">
              <a:extLst>
                <a:ext uri="{FF2B5EF4-FFF2-40B4-BE49-F238E27FC236}">
                  <a16:creationId xmlns:a16="http://schemas.microsoft.com/office/drawing/2014/main" id="{296316EE-B473-4023-9CE2-9BB3F1BD712A}"/>
                </a:ext>
              </a:extLst>
            </p:cNvPr>
            <p:cNvSpPr txBox="1">
              <a:spLocks/>
            </p:cNvSpPr>
            <p:nvPr/>
          </p:nvSpPr>
          <p:spPr>
            <a:xfrm>
              <a:off x="9867818" y="3208100"/>
              <a:ext cx="1910585" cy="138505"/>
            </a:xfrm>
            <a:prstGeom prst="rect">
              <a:avLst/>
            </a:prstGeom>
          </p:spPr>
          <p:txBody>
            <a:bodyPr lIns="0" tIns="0" rIns="0"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800" b="1" i="0" kern="1200">
                  <a:solidFill>
                    <a:schemeClr val="accent4"/>
                  </a:solidFill>
                  <a:latin typeface="+mn-lt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 err="1"/>
                <a:t>WPT</a:t>
              </a:r>
              <a:r>
                <a:rPr lang="en-US" sz="1200" dirty="0"/>
                <a:t> Industrial Real Estate Inv</a:t>
              </a:r>
            </a:p>
          </p:txBody>
        </p:sp>
        <p:sp>
          <p:nvSpPr>
            <p:cNvPr id="215" name="Text Placeholder 177">
              <a:extLst>
                <a:ext uri="{FF2B5EF4-FFF2-40B4-BE49-F238E27FC236}">
                  <a16:creationId xmlns:a16="http://schemas.microsoft.com/office/drawing/2014/main" id="{C2D4C524-6466-4471-B16E-D487CB86F14A}"/>
                </a:ext>
              </a:extLst>
            </p:cNvPr>
            <p:cNvSpPr txBox="1">
              <a:spLocks/>
            </p:cNvSpPr>
            <p:nvPr/>
          </p:nvSpPr>
          <p:spPr>
            <a:xfrm>
              <a:off x="9867818" y="3366087"/>
              <a:ext cx="1910585" cy="145094"/>
            </a:xfrm>
            <a:prstGeom prst="rect">
              <a:avLst/>
            </a:prstGeom>
          </p:spPr>
          <p:txBody>
            <a:bodyPr lIns="0" tIns="0" rIns="0"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800" b="1" i="0" kern="120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4 Buildings National</a:t>
              </a:r>
            </a:p>
          </p:txBody>
        </p:sp>
        <p:sp>
          <p:nvSpPr>
            <p:cNvPr id="216" name="Text Placeholder 178">
              <a:extLst>
                <a:ext uri="{FF2B5EF4-FFF2-40B4-BE49-F238E27FC236}">
                  <a16:creationId xmlns:a16="http://schemas.microsoft.com/office/drawing/2014/main" id="{39487049-5439-40C9-A960-4CA6F8F99BF4}"/>
                </a:ext>
              </a:extLst>
            </p:cNvPr>
            <p:cNvSpPr txBox="1">
              <a:spLocks/>
            </p:cNvSpPr>
            <p:nvPr/>
          </p:nvSpPr>
          <p:spPr>
            <a:xfrm>
              <a:off x="9871565" y="3517506"/>
              <a:ext cx="1910585" cy="138506"/>
            </a:xfrm>
            <a:prstGeom prst="rect">
              <a:avLst/>
            </a:prstGeom>
          </p:spPr>
          <p:txBody>
            <a:bodyPr lIns="0" tIns="0" rIns="0" bIns="0"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800" b="0" i="0" kern="120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spc="-15" dirty="0">
                  <a:solidFill>
                    <a:srgbClr val="010202"/>
                  </a:solidFill>
                  <a:cs typeface="Arial"/>
                </a:rPr>
                <a:t>2 Buildings in Wisconsin</a:t>
              </a:r>
            </a:p>
          </p:txBody>
        </p:sp>
        <p:sp>
          <p:nvSpPr>
            <p:cNvPr id="217" name="Text Placeholder 179">
              <a:extLst>
                <a:ext uri="{FF2B5EF4-FFF2-40B4-BE49-F238E27FC236}">
                  <a16:creationId xmlns:a16="http://schemas.microsoft.com/office/drawing/2014/main" id="{B00BC97E-0BFA-4B3A-BC73-42EAB8D1F1C5}"/>
                </a:ext>
              </a:extLst>
            </p:cNvPr>
            <p:cNvSpPr txBox="1">
              <a:spLocks/>
            </p:cNvSpPr>
            <p:nvPr/>
          </p:nvSpPr>
          <p:spPr>
            <a:xfrm>
              <a:off x="9871565" y="3667407"/>
              <a:ext cx="1910585" cy="138506"/>
            </a:xfrm>
            <a:prstGeom prst="rect">
              <a:avLst/>
            </a:prstGeom>
          </p:spPr>
          <p:txBody>
            <a:bodyPr lIns="0" tIns="0" rIns="0" bIns="0"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800" b="0" i="0" kern="120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spc="-15" dirty="0">
                  <a:solidFill>
                    <a:srgbClr val="010202"/>
                  </a:solidFill>
                  <a:cs typeface="Arial"/>
                </a:rPr>
                <a:t>1,492,688 SF</a:t>
              </a:r>
            </a:p>
          </p:txBody>
        </p:sp>
        <p:sp>
          <p:nvSpPr>
            <p:cNvPr id="218" name="Text Placeholder 180">
              <a:extLst>
                <a:ext uri="{FF2B5EF4-FFF2-40B4-BE49-F238E27FC236}">
                  <a16:creationId xmlns:a16="http://schemas.microsoft.com/office/drawing/2014/main" id="{0D7BC4F2-E5A2-47FF-BDD5-B1B8C113ED6F}"/>
                </a:ext>
              </a:extLst>
            </p:cNvPr>
            <p:cNvSpPr txBox="1">
              <a:spLocks/>
            </p:cNvSpPr>
            <p:nvPr/>
          </p:nvSpPr>
          <p:spPr>
            <a:xfrm>
              <a:off x="9871565" y="3809814"/>
              <a:ext cx="1910585" cy="138506"/>
            </a:xfrm>
            <a:prstGeom prst="rect">
              <a:avLst/>
            </a:prstGeom>
          </p:spPr>
          <p:txBody>
            <a:bodyPr lIns="0" tIns="0" rIns="0" bIns="0"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800" b="0" i="0" kern="120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spc="-15" dirty="0">
                  <a:solidFill>
                    <a:srgbClr val="010202"/>
                  </a:solidFill>
                  <a:cs typeface="Arial"/>
                </a:rPr>
                <a:t>$109.3M sale price</a:t>
              </a:r>
            </a:p>
          </p:txBody>
        </p:sp>
        <p:sp>
          <p:nvSpPr>
            <p:cNvPr id="219" name="Text Placeholder 181">
              <a:extLst>
                <a:ext uri="{FF2B5EF4-FFF2-40B4-BE49-F238E27FC236}">
                  <a16:creationId xmlns:a16="http://schemas.microsoft.com/office/drawing/2014/main" id="{17FCE354-339E-48FF-B168-9FB8A561274D}"/>
                </a:ext>
              </a:extLst>
            </p:cNvPr>
            <p:cNvSpPr txBox="1">
              <a:spLocks/>
            </p:cNvSpPr>
            <p:nvPr/>
          </p:nvSpPr>
          <p:spPr>
            <a:xfrm>
              <a:off x="9871565" y="3959715"/>
              <a:ext cx="1910585" cy="138506"/>
            </a:xfrm>
            <a:prstGeom prst="rect">
              <a:avLst/>
            </a:prstGeom>
          </p:spPr>
          <p:txBody>
            <a:bodyPr lIns="0" tIns="0" rIns="0" bIns="0"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800" b="0" i="0" kern="120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spc="-15" dirty="0">
                  <a:solidFill>
                    <a:srgbClr val="010202"/>
                  </a:solidFill>
                  <a:cs typeface="Arial"/>
                </a:rPr>
                <a:t>$73.22/SF</a:t>
              </a:r>
            </a:p>
          </p:txBody>
        </p:sp>
        <p:pic>
          <p:nvPicPr>
            <p:cNvPr id="220" name="Picture 8" descr="https://ahprd1cdn.csgpimgs.com/i2/46q1I9gj356YkuF2okPlhrWsUUE7o8xKV-ob3PtKTk4/116/image.jpg">
              <a:extLst>
                <a:ext uri="{FF2B5EF4-FFF2-40B4-BE49-F238E27FC236}">
                  <a16:creationId xmlns:a16="http://schemas.microsoft.com/office/drawing/2014/main" id="{E6C8AE68-CEA5-4609-BEC3-AA8519ACBF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386" b="17386"/>
            <a:stretch>
              <a:fillRect/>
            </a:stretch>
          </p:blipFill>
          <p:spPr bwMode="auto">
            <a:xfrm>
              <a:off x="9883007" y="2284080"/>
              <a:ext cx="1910585" cy="831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25" name="Group 1024">
            <a:extLst>
              <a:ext uri="{FF2B5EF4-FFF2-40B4-BE49-F238E27FC236}">
                <a16:creationId xmlns:a16="http://schemas.microsoft.com/office/drawing/2014/main" id="{8B80170D-D765-48DF-B7E6-16A3B6199B5A}"/>
              </a:ext>
            </a:extLst>
          </p:cNvPr>
          <p:cNvGrpSpPr/>
          <p:nvPr/>
        </p:nvGrpSpPr>
        <p:grpSpPr>
          <a:xfrm>
            <a:off x="3374921" y="1782063"/>
            <a:ext cx="2531789" cy="2390389"/>
            <a:chOff x="5260454" y="2436480"/>
            <a:chExt cx="1922939" cy="1815543"/>
          </a:xfrm>
        </p:grpSpPr>
        <p:sp>
          <p:nvSpPr>
            <p:cNvPr id="221" name="Text Placeholder 164">
              <a:extLst>
                <a:ext uri="{FF2B5EF4-FFF2-40B4-BE49-F238E27FC236}">
                  <a16:creationId xmlns:a16="http://schemas.microsoft.com/office/drawing/2014/main" id="{2B791BAB-FAF6-4322-AD2D-8DBF8DD2913E}"/>
                </a:ext>
              </a:extLst>
            </p:cNvPr>
            <p:cNvSpPr txBox="1">
              <a:spLocks/>
            </p:cNvSpPr>
            <p:nvPr/>
          </p:nvSpPr>
          <p:spPr>
            <a:xfrm>
              <a:off x="5260454" y="3361902"/>
              <a:ext cx="1910585" cy="138505"/>
            </a:xfrm>
            <a:prstGeom prst="rect">
              <a:avLst/>
            </a:prstGeom>
          </p:spPr>
          <p:txBody>
            <a:bodyPr lIns="0" tIns="0" rIns="0"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800" b="1" i="0" kern="1200">
                  <a:solidFill>
                    <a:schemeClr val="accent4"/>
                  </a:solidFill>
                  <a:latin typeface="+mn-lt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Starwood Real Estate Income</a:t>
              </a:r>
            </a:p>
          </p:txBody>
        </p:sp>
        <p:sp>
          <p:nvSpPr>
            <p:cNvPr id="222" name="Text Placeholder 165">
              <a:extLst>
                <a:ext uri="{FF2B5EF4-FFF2-40B4-BE49-F238E27FC236}">
                  <a16:creationId xmlns:a16="http://schemas.microsoft.com/office/drawing/2014/main" id="{93F888E1-DB8E-4815-B69D-F1857523B2F6}"/>
                </a:ext>
              </a:extLst>
            </p:cNvPr>
            <p:cNvSpPr txBox="1">
              <a:spLocks/>
            </p:cNvSpPr>
            <p:nvPr/>
          </p:nvSpPr>
          <p:spPr>
            <a:xfrm>
              <a:off x="5260454" y="3519889"/>
              <a:ext cx="1910585" cy="145094"/>
            </a:xfrm>
            <a:prstGeom prst="rect">
              <a:avLst/>
            </a:prstGeom>
          </p:spPr>
          <p:txBody>
            <a:bodyPr lIns="0" tIns="0" rIns="0"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800" b="1" i="0" kern="120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34 Buildings Across the Midwest</a:t>
              </a:r>
            </a:p>
          </p:txBody>
        </p:sp>
        <p:sp>
          <p:nvSpPr>
            <p:cNvPr id="223" name="Text Placeholder 166">
              <a:extLst>
                <a:ext uri="{FF2B5EF4-FFF2-40B4-BE49-F238E27FC236}">
                  <a16:creationId xmlns:a16="http://schemas.microsoft.com/office/drawing/2014/main" id="{6FE48B9C-E99C-4AEE-B447-1502576B1A34}"/>
                </a:ext>
              </a:extLst>
            </p:cNvPr>
            <p:cNvSpPr txBox="1">
              <a:spLocks/>
            </p:cNvSpPr>
            <p:nvPr/>
          </p:nvSpPr>
          <p:spPr>
            <a:xfrm>
              <a:off x="5264201" y="3671308"/>
              <a:ext cx="1910585" cy="138506"/>
            </a:xfrm>
            <a:prstGeom prst="rect">
              <a:avLst/>
            </a:prstGeom>
          </p:spPr>
          <p:txBody>
            <a:bodyPr lIns="0" tIns="0" rIns="0" bIns="0"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800" b="0" i="0" kern="120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spc="-15" dirty="0">
                  <a:solidFill>
                    <a:srgbClr val="010202"/>
                  </a:solidFill>
                  <a:cs typeface="Arial"/>
                </a:rPr>
                <a:t>3 Buildings in Wisconsin</a:t>
              </a:r>
            </a:p>
          </p:txBody>
        </p:sp>
        <p:sp>
          <p:nvSpPr>
            <p:cNvPr id="224" name="Text Placeholder 167">
              <a:extLst>
                <a:ext uri="{FF2B5EF4-FFF2-40B4-BE49-F238E27FC236}">
                  <a16:creationId xmlns:a16="http://schemas.microsoft.com/office/drawing/2014/main" id="{FBDD5FD5-B008-4B9E-8F2E-64DB95403966}"/>
                </a:ext>
              </a:extLst>
            </p:cNvPr>
            <p:cNvSpPr txBox="1">
              <a:spLocks/>
            </p:cNvSpPr>
            <p:nvPr/>
          </p:nvSpPr>
          <p:spPr>
            <a:xfrm>
              <a:off x="5264201" y="3821209"/>
              <a:ext cx="1910585" cy="138506"/>
            </a:xfrm>
            <a:prstGeom prst="rect">
              <a:avLst/>
            </a:prstGeom>
          </p:spPr>
          <p:txBody>
            <a:bodyPr lIns="0" tIns="0" rIns="0" bIns="0"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800" b="0" i="0" kern="120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spc="-15" dirty="0">
                  <a:solidFill>
                    <a:srgbClr val="010202"/>
                  </a:solidFill>
                  <a:cs typeface="Arial"/>
                </a:rPr>
                <a:t>4,183,745 SF</a:t>
              </a:r>
            </a:p>
          </p:txBody>
        </p:sp>
        <p:sp>
          <p:nvSpPr>
            <p:cNvPr id="225" name="Text Placeholder 168">
              <a:extLst>
                <a:ext uri="{FF2B5EF4-FFF2-40B4-BE49-F238E27FC236}">
                  <a16:creationId xmlns:a16="http://schemas.microsoft.com/office/drawing/2014/main" id="{A32AC9EA-3BC2-470E-AAC1-3D3BBFA8B9B3}"/>
                </a:ext>
              </a:extLst>
            </p:cNvPr>
            <p:cNvSpPr txBox="1">
              <a:spLocks/>
            </p:cNvSpPr>
            <p:nvPr/>
          </p:nvSpPr>
          <p:spPr>
            <a:xfrm>
              <a:off x="5264201" y="3963616"/>
              <a:ext cx="1910585" cy="138506"/>
            </a:xfrm>
            <a:prstGeom prst="rect">
              <a:avLst/>
            </a:prstGeom>
          </p:spPr>
          <p:txBody>
            <a:bodyPr lIns="0" tIns="0" rIns="0" bIns="0"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800" b="0" i="0" kern="120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spc="-15" dirty="0">
                  <a:solidFill>
                    <a:srgbClr val="010202"/>
                  </a:solidFill>
                  <a:cs typeface="Arial"/>
                </a:rPr>
                <a:t>$320M sale price</a:t>
              </a:r>
            </a:p>
          </p:txBody>
        </p:sp>
        <p:sp>
          <p:nvSpPr>
            <p:cNvPr id="226" name="Text Placeholder 169">
              <a:extLst>
                <a:ext uri="{FF2B5EF4-FFF2-40B4-BE49-F238E27FC236}">
                  <a16:creationId xmlns:a16="http://schemas.microsoft.com/office/drawing/2014/main" id="{CCA4DEEA-1092-4759-A5E3-CA342E4CBAD9}"/>
                </a:ext>
              </a:extLst>
            </p:cNvPr>
            <p:cNvSpPr txBox="1">
              <a:spLocks/>
            </p:cNvSpPr>
            <p:nvPr/>
          </p:nvSpPr>
          <p:spPr>
            <a:xfrm>
              <a:off x="5264201" y="4113517"/>
              <a:ext cx="1910585" cy="138506"/>
            </a:xfrm>
            <a:prstGeom prst="rect">
              <a:avLst/>
            </a:prstGeom>
          </p:spPr>
          <p:txBody>
            <a:bodyPr lIns="0" tIns="0" rIns="0" bIns="0"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800" b="0" i="0" kern="120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spc="-15" dirty="0">
                  <a:solidFill>
                    <a:srgbClr val="010202"/>
                  </a:solidFill>
                  <a:cs typeface="Arial"/>
                </a:rPr>
                <a:t>$80.51/SF</a:t>
              </a:r>
            </a:p>
          </p:txBody>
        </p:sp>
        <p:pic>
          <p:nvPicPr>
            <p:cNvPr id="227" name="Picture 6" descr="https://ahprd1cdn.csgpimgs.com/i2/g2Nx3sCYkJAd4sRadQCjhByZwznIt-dPXornXpSxLpM/116/image.jpg">
              <a:extLst>
                <a:ext uri="{FF2B5EF4-FFF2-40B4-BE49-F238E27FC236}">
                  <a16:creationId xmlns:a16="http://schemas.microsoft.com/office/drawing/2014/main" id="{600201E2-7999-48EC-93A7-1FE7197B4F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384" b="15384"/>
            <a:stretch>
              <a:fillRect/>
            </a:stretch>
          </p:blipFill>
          <p:spPr bwMode="auto">
            <a:xfrm>
              <a:off x="5272808" y="2436480"/>
              <a:ext cx="1910585" cy="831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27" name="Group 1026">
            <a:extLst>
              <a:ext uri="{FF2B5EF4-FFF2-40B4-BE49-F238E27FC236}">
                <a16:creationId xmlns:a16="http://schemas.microsoft.com/office/drawing/2014/main" id="{C9FDFF90-45EC-4E95-AC0E-657788947A7A}"/>
              </a:ext>
            </a:extLst>
          </p:cNvPr>
          <p:cNvGrpSpPr/>
          <p:nvPr/>
        </p:nvGrpSpPr>
        <p:grpSpPr>
          <a:xfrm>
            <a:off x="461912" y="1782063"/>
            <a:ext cx="2523656" cy="2390389"/>
            <a:chOff x="2937383" y="2436480"/>
            <a:chExt cx="1916762" cy="1815543"/>
          </a:xfrm>
        </p:grpSpPr>
        <p:sp>
          <p:nvSpPr>
            <p:cNvPr id="228" name="Text Placeholder 153">
              <a:extLst>
                <a:ext uri="{FF2B5EF4-FFF2-40B4-BE49-F238E27FC236}">
                  <a16:creationId xmlns:a16="http://schemas.microsoft.com/office/drawing/2014/main" id="{5D676E47-9E12-472F-980F-2230E43284A7}"/>
                </a:ext>
              </a:extLst>
            </p:cNvPr>
            <p:cNvSpPr txBox="1">
              <a:spLocks/>
            </p:cNvSpPr>
            <p:nvPr/>
          </p:nvSpPr>
          <p:spPr>
            <a:xfrm>
              <a:off x="2937383" y="3361902"/>
              <a:ext cx="1910585" cy="138505"/>
            </a:xfrm>
            <a:prstGeom prst="rect">
              <a:avLst/>
            </a:prstGeom>
          </p:spPr>
          <p:txBody>
            <a:bodyPr lIns="0" tIns="0" rIns="0"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800" b="1" i="0" kern="1200">
                  <a:solidFill>
                    <a:schemeClr val="accent4"/>
                  </a:solidFill>
                  <a:latin typeface="+mn-lt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Blackstone Real Estate Income</a:t>
              </a:r>
            </a:p>
          </p:txBody>
        </p:sp>
        <p:sp>
          <p:nvSpPr>
            <p:cNvPr id="229" name="Text Placeholder 154">
              <a:extLst>
                <a:ext uri="{FF2B5EF4-FFF2-40B4-BE49-F238E27FC236}">
                  <a16:creationId xmlns:a16="http://schemas.microsoft.com/office/drawing/2014/main" id="{91951097-99A4-4687-A2A3-E33A03F237C1}"/>
                </a:ext>
              </a:extLst>
            </p:cNvPr>
            <p:cNvSpPr txBox="1">
              <a:spLocks/>
            </p:cNvSpPr>
            <p:nvPr/>
          </p:nvSpPr>
          <p:spPr>
            <a:xfrm>
              <a:off x="2937383" y="3519889"/>
              <a:ext cx="1910585" cy="145094"/>
            </a:xfrm>
            <a:prstGeom prst="rect">
              <a:avLst/>
            </a:prstGeom>
          </p:spPr>
          <p:txBody>
            <a:bodyPr lIns="0" tIns="0" rIns="0"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800" b="1" i="0" kern="120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27 Buildings In Il, IN &amp; WI</a:t>
              </a:r>
            </a:p>
          </p:txBody>
        </p:sp>
        <p:sp>
          <p:nvSpPr>
            <p:cNvPr id="230" name="Text Placeholder 155">
              <a:extLst>
                <a:ext uri="{FF2B5EF4-FFF2-40B4-BE49-F238E27FC236}">
                  <a16:creationId xmlns:a16="http://schemas.microsoft.com/office/drawing/2014/main" id="{273836D5-DBE8-4576-862F-AACF61291C02}"/>
                </a:ext>
              </a:extLst>
            </p:cNvPr>
            <p:cNvSpPr txBox="1">
              <a:spLocks/>
            </p:cNvSpPr>
            <p:nvPr/>
          </p:nvSpPr>
          <p:spPr>
            <a:xfrm>
              <a:off x="2941130" y="3671308"/>
              <a:ext cx="1910585" cy="138506"/>
            </a:xfrm>
            <a:prstGeom prst="rect">
              <a:avLst/>
            </a:prstGeom>
          </p:spPr>
          <p:txBody>
            <a:bodyPr lIns="0" tIns="0" rIns="0" bIns="0"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800" b="0" i="0" kern="120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spc="-15" dirty="0">
                  <a:solidFill>
                    <a:srgbClr val="010202"/>
                  </a:solidFill>
                  <a:cs typeface="Arial"/>
                </a:rPr>
                <a:t>14 Buildings in Wisconsin</a:t>
              </a:r>
            </a:p>
          </p:txBody>
        </p:sp>
        <p:sp>
          <p:nvSpPr>
            <p:cNvPr id="231" name="Text Placeholder 156">
              <a:extLst>
                <a:ext uri="{FF2B5EF4-FFF2-40B4-BE49-F238E27FC236}">
                  <a16:creationId xmlns:a16="http://schemas.microsoft.com/office/drawing/2014/main" id="{3917F8CE-7CD8-4A10-ACC4-32B5C9CE6A0A}"/>
                </a:ext>
              </a:extLst>
            </p:cNvPr>
            <p:cNvSpPr txBox="1">
              <a:spLocks/>
            </p:cNvSpPr>
            <p:nvPr/>
          </p:nvSpPr>
          <p:spPr>
            <a:xfrm>
              <a:off x="2941130" y="3821209"/>
              <a:ext cx="1910585" cy="138506"/>
            </a:xfrm>
            <a:prstGeom prst="rect">
              <a:avLst/>
            </a:prstGeom>
          </p:spPr>
          <p:txBody>
            <a:bodyPr lIns="0" tIns="0" rIns="0" bIns="0"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800" b="0" i="0" kern="120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spc="-15" dirty="0">
                  <a:solidFill>
                    <a:srgbClr val="010202"/>
                  </a:solidFill>
                  <a:cs typeface="Arial"/>
                </a:rPr>
                <a:t>5,939,505 SF</a:t>
              </a:r>
            </a:p>
          </p:txBody>
        </p:sp>
        <p:sp>
          <p:nvSpPr>
            <p:cNvPr id="232" name="Text Placeholder 157">
              <a:extLst>
                <a:ext uri="{FF2B5EF4-FFF2-40B4-BE49-F238E27FC236}">
                  <a16:creationId xmlns:a16="http://schemas.microsoft.com/office/drawing/2014/main" id="{4A748860-4F1F-429C-AAEF-F46337F5E0E5}"/>
                </a:ext>
              </a:extLst>
            </p:cNvPr>
            <p:cNvSpPr txBox="1">
              <a:spLocks/>
            </p:cNvSpPr>
            <p:nvPr/>
          </p:nvSpPr>
          <p:spPr>
            <a:xfrm>
              <a:off x="2941130" y="3963616"/>
              <a:ext cx="1910585" cy="138506"/>
            </a:xfrm>
            <a:prstGeom prst="rect">
              <a:avLst/>
            </a:prstGeom>
          </p:spPr>
          <p:txBody>
            <a:bodyPr lIns="0" tIns="0" rIns="0" bIns="0"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800" b="0" i="0" kern="120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spc="-15" dirty="0">
                  <a:solidFill>
                    <a:srgbClr val="010202"/>
                  </a:solidFill>
                  <a:cs typeface="Arial"/>
                </a:rPr>
                <a:t>$391.5M sale price</a:t>
              </a:r>
            </a:p>
          </p:txBody>
        </p:sp>
        <p:sp>
          <p:nvSpPr>
            <p:cNvPr id="233" name="Text Placeholder 158">
              <a:extLst>
                <a:ext uri="{FF2B5EF4-FFF2-40B4-BE49-F238E27FC236}">
                  <a16:creationId xmlns:a16="http://schemas.microsoft.com/office/drawing/2014/main" id="{DCFCCD5C-D697-4F38-A08C-8BB69B234653}"/>
                </a:ext>
              </a:extLst>
            </p:cNvPr>
            <p:cNvSpPr txBox="1">
              <a:spLocks/>
            </p:cNvSpPr>
            <p:nvPr/>
          </p:nvSpPr>
          <p:spPr>
            <a:xfrm>
              <a:off x="2941130" y="4113517"/>
              <a:ext cx="1910585" cy="138506"/>
            </a:xfrm>
            <a:prstGeom prst="rect">
              <a:avLst/>
            </a:prstGeom>
          </p:spPr>
          <p:txBody>
            <a:bodyPr lIns="0" tIns="0" rIns="0" bIns="0"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800" b="0" i="0" kern="120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spc="-15" dirty="0">
                  <a:solidFill>
                    <a:srgbClr val="010202"/>
                  </a:solidFill>
                  <a:cs typeface="Arial"/>
                </a:rPr>
                <a:t>$65.91/SF</a:t>
              </a:r>
            </a:p>
          </p:txBody>
        </p:sp>
        <p:pic>
          <p:nvPicPr>
            <p:cNvPr id="234" name="Picture 4" descr="https://ahprd1cdn.csgpimgs.com/i2/7ouCPw2pgs9XYinteu0eBkdi5tBdRB_gOceX3ry5q_s/111/image.jpg">
              <a:extLst>
                <a:ext uri="{FF2B5EF4-FFF2-40B4-BE49-F238E27FC236}">
                  <a16:creationId xmlns:a16="http://schemas.microsoft.com/office/drawing/2014/main" id="{C81302E7-09E4-4A51-ADE4-76F54F80C5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2" r="4292"/>
            <a:stretch>
              <a:fillRect/>
            </a:stretch>
          </p:blipFill>
          <p:spPr bwMode="auto">
            <a:xfrm>
              <a:off x="2943560" y="2436480"/>
              <a:ext cx="1910585" cy="831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29" name="Group 1028">
            <a:extLst>
              <a:ext uri="{FF2B5EF4-FFF2-40B4-BE49-F238E27FC236}">
                <a16:creationId xmlns:a16="http://schemas.microsoft.com/office/drawing/2014/main" id="{417D6513-7393-42A2-B648-75D41EDF9258}"/>
              </a:ext>
            </a:extLst>
          </p:cNvPr>
          <p:cNvGrpSpPr/>
          <p:nvPr/>
        </p:nvGrpSpPr>
        <p:grpSpPr>
          <a:xfrm>
            <a:off x="6296063" y="1782063"/>
            <a:ext cx="2520458" cy="2390389"/>
            <a:chOff x="614312" y="2436480"/>
            <a:chExt cx="1914333" cy="1815543"/>
          </a:xfrm>
        </p:grpSpPr>
        <p:sp>
          <p:nvSpPr>
            <p:cNvPr id="235" name="Text Placeholder 19">
              <a:extLst>
                <a:ext uri="{FF2B5EF4-FFF2-40B4-BE49-F238E27FC236}">
                  <a16:creationId xmlns:a16="http://schemas.microsoft.com/office/drawing/2014/main" id="{838F0CE2-B60C-4DD8-87B6-D082B0330880}"/>
                </a:ext>
              </a:extLst>
            </p:cNvPr>
            <p:cNvSpPr txBox="1">
              <a:spLocks/>
            </p:cNvSpPr>
            <p:nvPr/>
          </p:nvSpPr>
          <p:spPr>
            <a:xfrm>
              <a:off x="614313" y="3361902"/>
              <a:ext cx="1910585" cy="138505"/>
            </a:xfrm>
            <a:prstGeom prst="rect">
              <a:avLst/>
            </a:prstGeom>
          </p:spPr>
          <p:txBody>
            <a:bodyPr lIns="0" tIns="0" rIns="0"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800" b="1" i="0" kern="1200">
                  <a:solidFill>
                    <a:schemeClr val="accent4"/>
                  </a:solidFill>
                  <a:latin typeface="+mn-lt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Stockbridge Capital Group LLC</a:t>
              </a:r>
            </a:p>
          </p:txBody>
        </p:sp>
        <p:sp>
          <p:nvSpPr>
            <p:cNvPr id="236" name="Text Placeholder 159">
              <a:extLst>
                <a:ext uri="{FF2B5EF4-FFF2-40B4-BE49-F238E27FC236}">
                  <a16:creationId xmlns:a16="http://schemas.microsoft.com/office/drawing/2014/main" id="{05282620-46FB-4EAB-8376-8DEF176BEF00}"/>
                </a:ext>
              </a:extLst>
            </p:cNvPr>
            <p:cNvSpPr txBox="1">
              <a:spLocks/>
            </p:cNvSpPr>
            <p:nvPr/>
          </p:nvSpPr>
          <p:spPr>
            <a:xfrm>
              <a:off x="614313" y="3519889"/>
              <a:ext cx="1910585" cy="145094"/>
            </a:xfrm>
            <a:prstGeom prst="rect">
              <a:avLst/>
            </a:prstGeom>
          </p:spPr>
          <p:txBody>
            <a:bodyPr lIns="0" tIns="0" rIns="0"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800" b="1" i="0" kern="120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7 Buildings Across the Midwest</a:t>
              </a:r>
            </a:p>
          </p:txBody>
        </p:sp>
        <p:sp>
          <p:nvSpPr>
            <p:cNvPr id="237" name="Text Placeholder 160">
              <a:extLst>
                <a:ext uri="{FF2B5EF4-FFF2-40B4-BE49-F238E27FC236}">
                  <a16:creationId xmlns:a16="http://schemas.microsoft.com/office/drawing/2014/main" id="{B6069A94-897C-4253-B769-0BA522212837}"/>
                </a:ext>
              </a:extLst>
            </p:cNvPr>
            <p:cNvSpPr txBox="1">
              <a:spLocks/>
            </p:cNvSpPr>
            <p:nvPr/>
          </p:nvSpPr>
          <p:spPr>
            <a:xfrm>
              <a:off x="618060" y="3671308"/>
              <a:ext cx="1910585" cy="138506"/>
            </a:xfrm>
            <a:prstGeom prst="rect">
              <a:avLst/>
            </a:prstGeom>
          </p:spPr>
          <p:txBody>
            <a:bodyPr lIns="0" tIns="0" rIns="0" bIns="0"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800" b="0" i="0" kern="120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spc="-15" dirty="0">
                  <a:solidFill>
                    <a:srgbClr val="010202"/>
                  </a:solidFill>
                  <a:cs typeface="Arial"/>
                </a:rPr>
                <a:t>2 Buildings in Wisconsin</a:t>
              </a:r>
            </a:p>
          </p:txBody>
        </p:sp>
        <p:sp>
          <p:nvSpPr>
            <p:cNvPr id="238" name="Text Placeholder 161">
              <a:extLst>
                <a:ext uri="{FF2B5EF4-FFF2-40B4-BE49-F238E27FC236}">
                  <a16:creationId xmlns:a16="http://schemas.microsoft.com/office/drawing/2014/main" id="{58853B16-BCB8-4D5D-8E79-75FD39804D4E}"/>
                </a:ext>
              </a:extLst>
            </p:cNvPr>
            <p:cNvSpPr txBox="1">
              <a:spLocks/>
            </p:cNvSpPr>
            <p:nvPr/>
          </p:nvSpPr>
          <p:spPr>
            <a:xfrm>
              <a:off x="618060" y="3821209"/>
              <a:ext cx="1910585" cy="138506"/>
            </a:xfrm>
            <a:prstGeom prst="rect">
              <a:avLst/>
            </a:prstGeom>
          </p:spPr>
          <p:txBody>
            <a:bodyPr lIns="0" tIns="0" rIns="0" bIns="0"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800" b="0" i="0" kern="120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spc="-15" dirty="0">
                  <a:solidFill>
                    <a:srgbClr val="010202"/>
                  </a:solidFill>
                  <a:cs typeface="Arial"/>
                </a:rPr>
                <a:t>2,859,599 SF</a:t>
              </a:r>
            </a:p>
          </p:txBody>
        </p:sp>
        <p:sp>
          <p:nvSpPr>
            <p:cNvPr id="239" name="Text Placeholder 162">
              <a:extLst>
                <a:ext uri="{FF2B5EF4-FFF2-40B4-BE49-F238E27FC236}">
                  <a16:creationId xmlns:a16="http://schemas.microsoft.com/office/drawing/2014/main" id="{EA21D14D-87C0-46FC-B25D-B2A8CA9713BB}"/>
                </a:ext>
              </a:extLst>
            </p:cNvPr>
            <p:cNvSpPr txBox="1">
              <a:spLocks/>
            </p:cNvSpPr>
            <p:nvPr/>
          </p:nvSpPr>
          <p:spPr>
            <a:xfrm>
              <a:off x="618060" y="3963616"/>
              <a:ext cx="1910585" cy="138506"/>
            </a:xfrm>
            <a:prstGeom prst="rect">
              <a:avLst/>
            </a:prstGeom>
          </p:spPr>
          <p:txBody>
            <a:bodyPr lIns="0" tIns="0" rIns="0" bIns="0"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800" b="0" i="0" kern="120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spc="-15" dirty="0">
                  <a:solidFill>
                    <a:srgbClr val="010202"/>
                  </a:solidFill>
                  <a:cs typeface="Arial"/>
                </a:rPr>
                <a:t>$267.7M sale price</a:t>
              </a:r>
            </a:p>
          </p:txBody>
        </p:sp>
        <p:sp>
          <p:nvSpPr>
            <p:cNvPr id="240" name="Text Placeholder 163">
              <a:extLst>
                <a:ext uri="{FF2B5EF4-FFF2-40B4-BE49-F238E27FC236}">
                  <a16:creationId xmlns:a16="http://schemas.microsoft.com/office/drawing/2014/main" id="{0DF8F80C-A6E3-4F87-98BD-274E6529FD96}"/>
                </a:ext>
              </a:extLst>
            </p:cNvPr>
            <p:cNvSpPr txBox="1">
              <a:spLocks/>
            </p:cNvSpPr>
            <p:nvPr/>
          </p:nvSpPr>
          <p:spPr>
            <a:xfrm>
              <a:off x="618060" y="4113517"/>
              <a:ext cx="1910585" cy="138506"/>
            </a:xfrm>
            <a:prstGeom prst="rect">
              <a:avLst/>
            </a:prstGeom>
          </p:spPr>
          <p:txBody>
            <a:bodyPr lIns="0" tIns="0" rIns="0" bIns="0"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800" b="0" i="0" kern="120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spc="-15" dirty="0">
                  <a:solidFill>
                    <a:srgbClr val="010202"/>
                  </a:solidFill>
                  <a:cs typeface="Arial"/>
                </a:rPr>
                <a:t>$93.60/SF</a:t>
              </a:r>
            </a:p>
          </p:txBody>
        </p:sp>
        <p:pic>
          <p:nvPicPr>
            <p:cNvPr id="241" name="Picture 2" descr="https://ahprd1cdn.csgpimgs.com/i2/4w1crnx0D3WfK3gcI4MuTfAIGnxkGOX-2wfhLXWqqLo/116/image.jpg">
              <a:extLst>
                <a:ext uri="{FF2B5EF4-FFF2-40B4-BE49-F238E27FC236}">
                  <a16:creationId xmlns:a16="http://schemas.microsoft.com/office/drawing/2014/main" id="{339ACDD0-913E-4A22-A4BB-A325610C46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011" b="14011"/>
            <a:stretch>
              <a:fillRect/>
            </a:stretch>
          </p:blipFill>
          <p:spPr bwMode="auto">
            <a:xfrm>
              <a:off x="614312" y="2436480"/>
              <a:ext cx="1910585" cy="831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895985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7" name="Group 246">
            <a:extLst>
              <a:ext uri="{FF2B5EF4-FFF2-40B4-BE49-F238E27FC236}">
                <a16:creationId xmlns:a16="http://schemas.microsoft.com/office/drawing/2014/main" id="{3D40B2CC-1ECC-47B0-84BB-365BD1912050}"/>
              </a:ext>
            </a:extLst>
          </p:cNvPr>
          <p:cNvGrpSpPr/>
          <p:nvPr/>
        </p:nvGrpSpPr>
        <p:grpSpPr>
          <a:xfrm>
            <a:off x="0" y="3088781"/>
            <a:ext cx="12192000" cy="3229034"/>
            <a:chOff x="0" y="3088781"/>
            <a:chExt cx="12192000" cy="3229034"/>
          </a:xfrm>
        </p:grpSpPr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CC353DEE-67AF-40B0-8521-EC8E93B84D70}"/>
                </a:ext>
              </a:extLst>
            </p:cNvPr>
            <p:cNvSpPr txBox="1"/>
            <p:nvPr/>
          </p:nvSpPr>
          <p:spPr>
            <a:xfrm>
              <a:off x="0" y="3088781"/>
              <a:ext cx="12192000" cy="1227372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indent="0" algn="l" defTabSz="91440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endParaRPr>
            </a:p>
          </p:txBody>
        </p:sp>
        <p:sp>
          <p:nvSpPr>
            <p:cNvPr id="246" name="TextBox 245">
              <a:extLst>
                <a:ext uri="{FF2B5EF4-FFF2-40B4-BE49-F238E27FC236}">
                  <a16:creationId xmlns:a16="http://schemas.microsoft.com/office/drawing/2014/main" id="{97333C1D-4BF6-4752-9974-7CDED70283B3}"/>
                </a:ext>
              </a:extLst>
            </p:cNvPr>
            <p:cNvSpPr txBox="1"/>
            <p:nvPr/>
          </p:nvSpPr>
          <p:spPr>
            <a:xfrm>
              <a:off x="0" y="5090443"/>
              <a:ext cx="12192000" cy="1227372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0" indent="0" algn="l" defTabSz="91440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endParaRPr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C83BED-2C06-4127-A559-FA60064F018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US" spc="-45" dirty="0"/>
              <a:t>Investment Transactions</a:t>
            </a:r>
            <a:endParaRPr lang="en-US" dirty="0"/>
          </a:p>
        </p:txBody>
      </p:sp>
      <p:sp>
        <p:nvSpPr>
          <p:cNvPr id="74" name="Slide Number Placeholder 73">
            <a:extLst>
              <a:ext uri="{FF2B5EF4-FFF2-40B4-BE49-F238E27FC236}">
                <a16:creationId xmlns:a16="http://schemas.microsoft.com/office/drawing/2014/main" id="{E9EA9D53-721A-45C5-A7D3-0298FC6361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E71D787-9731-4F43-9DD8-A7CC5AD22BCA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168D43D-325C-439E-B53C-747FF87BAE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2020 Annual Update</a:t>
            </a:r>
          </a:p>
          <a:p>
            <a:endParaRPr lang="en-US"/>
          </a:p>
        </p:txBody>
      </p:sp>
      <p:grpSp>
        <p:nvGrpSpPr>
          <p:cNvPr id="1024" name="Group 1023">
            <a:extLst>
              <a:ext uri="{FF2B5EF4-FFF2-40B4-BE49-F238E27FC236}">
                <a16:creationId xmlns:a16="http://schemas.microsoft.com/office/drawing/2014/main" id="{C4DA162C-4FFA-4757-9E8E-CBAC9560B866}"/>
              </a:ext>
            </a:extLst>
          </p:cNvPr>
          <p:cNvGrpSpPr/>
          <p:nvPr/>
        </p:nvGrpSpPr>
        <p:grpSpPr>
          <a:xfrm>
            <a:off x="461911" y="1642479"/>
            <a:ext cx="2535521" cy="2434268"/>
            <a:chOff x="9867818" y="2249350"/>
            <a:chExt cx="1925774" cy="1848871"/>
          </a:xfrm>
        </p:grpSpPr>
        <p:sp>
          <p:nvSpPr>
            <p:cNvPr id="214" name="Text Placeholder 176">
              <a:extLst>
                <a:ext uri="{FF2B5EF4-FFF2-40B4-BE49-F238E27FC236}">
                  <a16:creationId xmlns:a16="http://schemas.microsoft.com/office/drawing/2014/main" id="{296316EE-B473-4023-9CE2-9BB3F1BD712A}"/>
                </a:ext>
              </a:extLst>
            </p:cNvPr>
            <p:cNvSpPr txBox="1">
              <a:spLocks/>
            </p:cNvSpPr>
            <p:nvPr/>
          </p:nvSpPr>
          <p:spPr>
            <a:xfrm>
              <a:off x="9867818" y="3208100"/>
              <a:ext cx="1910585" cy="138505"/>
            </a:xfrm>
            <a:prstGeom prst="rect">
              <a:avLst/>
            </a:prstGeom>
          </p:spPr>
          <p:txBody>
            <a:bodyPr lIns="0" tIns="0" rIns="0"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800" b="1" i="0" kern="1200">
                  <a:solidFill>
                    <a:schemeClr val="accent4"/>
                  </a:solidFill>
                  <a:latin typeface="+mn-lt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Kohlberg Kravis Roberts &amp; Co.</a:t>
              </a:r>
            </a:p>
          </p:txBody>
        </p:sp>
        <p:sp>
          <p:nvSpPr>
            <p:cNvPr id="215" name="Text Placeholder 177">
              <a:extLst>
                <a:ext uri="{FF2B5EF4-FFF2-40B4-BE49-F238E27FC236}">
                  <a16:creationId xmlns:a16="http://schemas.microsoft.com/office/drawing/2014/main" id="{C2D4C524-6466-4471-B16E-D487CB86F14A}"/>
                </a:ext>
              </a:extLst>
            </p:cNvPr>
            <p:cNvSpPr txBox="1">
              <a:spLocks/>
            </p:cNvSpPr>
            <p:nvPr/>
          </p:nvSpPr>
          <p:spPr>
            <a:xfrm>
              <a:off x="9867818" y="3366087"/>
              <a:ext cx="1910585" cy="145094"/>
            </a:xfrm>
            <a:prstGeom prst="rect">
              <a:avLst/>
            </a:prstGeom>
          </p:spPr>
          <p:txBody>
            <a:bodyPr lIns="0" tIns="0" rIns="0"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800" b="1" i="0" kern="120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2 Buildings Leased by Amazon</a:t>
              </a:r>
            </a:p>
          </p:txBody>
        </p:sp>
        <p:sp>
          <p:nvSpPr>
            <p:cNvPr id="216" name="Text Placeholder 178">
              <a:extLst>
                <a:ext uri="{FF2B5EF4-FFF2-40B4-BE49-F238E27FC236}">
                  <a16:creationId xmlns:a16="http://schemas.microsoft.com/office/drawing/2014/main" id="{39487049-5439-40C9-A960-4CA6F8F99BF4}"/>
                </a:ext>
              </a:extLst>
            </p:cNvPr>
            <p:cNvSpPr txBox="1">
              <a:spLocks/>
            </p:cNvSpPr>
            <p:nvPr/>
          </p:nvSpPr>
          <p:spPr>
            <a:xfrm>
              <a:off x="9871565" y="3517506"/>
              <a:ext cx="1910585" cy="138506"/>
            </a:xfrm>
            <a:prstGeom prst="rect">
              <a:avLst/>
            </a:prstGeom>
          </p:spPr>
          <p:txBody>
            <a:bodyPr lIns="0" tIns="0" rIns="0" bIns="0"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800" b="0" i="0" kern="120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spc="-15" dirty="0">
                  <a:solidFill>
                    <a:srgbClr val="010202"/>
                  </a:solidFill>
                  <a:cs typeface="Arial"/>
                </a:rPr>
                <a:t>Kenosha</a:t>
              </a:r>
            </a:p>
          </p:txBody>
        </p:sp>
        <p:sp>
          <p:nvSpPr>
            <p:cNvPr id="217" name="Text Placeholder 179">
              <a:extLst>
                <a:ext uri="{FF2B5EF4-FFF2-40B4-BE49-F238E27FC236}">
                  <a16:creationId xmlns:a16="http://schemas.microsoft.com/office/drawing/2014/main" id="{B00BC97E-0BFA-4B3A-BC73-42EAB8D1F1C5}"/>
                </a:ext>
              </a:extLst>
            </p:cNvPr>
            <p:cNvSpPr txBox="1">
              <a:spLocks/>
            </p:cNvSpPr>
            <p:nvPr/>
          </p:nvSpPr>
          <p:spPr>
            <a:xfrm>
              <a:off x="9871565" y="3667407"/>
              <a:ext cx="1910585" cy="138506"/>
            </a:xfrm>
            <a:prstGeom prst="rect">
              <a:avLst/>
            </a:prstGeom>
          </p:spPr>
          <p:txBody>
            <a:bodyPr lIns="0" tIns="0" rIns="0" bIns="0"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800" b="0" i="0" kern="120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spc="-15" dirty="0">
                  <a:solidFill>
                    <a:srgbClr val="010202"/>
                  </a:solidFill>
                  <a:cs typeface="Arial"/>
                </a:rPr>
                <a:t>1,529,716 SF</a:t>
              </a:r>
            </a:p>
          </p:txBody>
        </p:sp>
        <p:sp>
          <p:nvSpPr>
            <p:cNvPr id="218" name="Text Placeholder 180">
              <a:extLst>
                <a:ext uri="{FF2B5EF4-FFF2-40B4-BE49-F238E27FC236}">
                  <a16:creationId xmlns:a16="http://schemas.microsoft.com/office/drawing/2014/main" id="{0D7BC4F2-E5A2-47FF-BDD5-B1B8C113ED6F}"/>
                </a:ext>
              </a:extLst>
            </p:cNvPr>
            <p:cNvSpPr txBox="1">
              <a:spLocks/>
            </p:cNvSpPr>
            <p:nvPr/>
          </p:nvSpPr>
          <p:spPr>
            <a:xfrm>
              <a:off x="9871565" y="3809814"/>
              <a:ext cx="1910585" cy="138506"/>
            </a:xfrm>
            <a:prstGeom prst="rect">
              <a:avLst/>
            </a:prstGeom>
          </p:spPr>
          <p:txBody>
            <a:bodyPr lIns="0" tIns="0" rIns="0" bIns="0"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800" b="0" i="0" kern="120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spc="-15" dirty="0">
                  <a:solidFill>
                    <a:srgbClr val="010202"/>
                  </a:solidFill>
                  <a:cs typeface="Arial"/>
                </a:rPr>
                <a:t>$176M sale price</a:t>
              </a:r>
            </a:p>
          </p:txBody>
        </p:sp>
        <p:sp>
          <p:nvSpPr>
            <p:cNvPr id="219" name="Text Placeholder 181">
              <a:extLst>
                <a:ext uri="{FF2B5EF4-FFF2-40B4-BE49-F238E27FC236}">
                  <a16:creationId xmlns:a16="http://schemas.microsoft.com/office/drawing/2014/main" id="{17FCE354-339E-48FF-B168-9FB8A561274D}"/>
                </a:ext>
              </a:extLst>
            </p:cNvPr>
            <p:cNvSpPr txBox="1">
              <a:spLocks/>
            </p:cNvSpPr>
            <p:nvPr/>
          </p:nvSpPr>
          <p:spPr>
            <a:xfrm>
              <a:off x="9871565" y="3959715"/>
              <a:ext cx="1910585" cy="138506"/>
            </a:xfrm>
            <a:prstGeom prst="rect">
              <a:avLst/>
            </a:prstGeom>
          </p:spPr>
          <p:txBody>
            <a:bodyPr lIns="0" tIns="0" rIns="0" bIns="0"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800" b="0" i="0" kern="120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spc="-15" dirty="0">
                  <a:solidFill>
                    <a:srgbClr val="010202"/>
                  </a:solidFill>
                  <a:cs typeface="Arial"/>
                </a:rPr>
                <a:t>$115.05/SF</a:t>
              </a:r>
            </a:p>
          </p:txBody>
        </p:sp>
        <p:pic>
          <p:nvPicPr>
            <p:cNvPr id="220" name="Picture 8">
              <a:extLst>
                <a:ext uri="{FF2B5EF4-FFF2-40B4-BE49-F238E27FC236}">
                  <a16:creationId xmlns:a16="http://schemas.microsoft.com/office/drawing/2014/main" id="{E6C8AE68-CEA5-4609-BEC3-AA8519ACBF1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/>
            <a:srcRect l="13166" t="12091" r="26226" b="8236"/>
            <a:stretch/>
          </p:blipFill>
          <p:spPr bwMode="auto">
            <a:xfrm>
              <a:off x="9883007" y="2249350"/>
              <a:ext cx="1910585" cy="873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29" name="Group 1028">
            <a:extLst>
              <a:ext uri="{FF2B5EF4-FFF2-40B4-BE49-F238E27FC236}">
                <a16:creationId xmlns:a16="http://schemas.microsoft.com/office/drawing/2014/main" id="{417D6513-7393-42A2-B648-75D41EDF9258}"/>
              </a:ext>
            </a:extLst>
          </p:cNvPr>
          <p:cNvGrpSpPr/>
          <p:nvPr/>
        </p:nvGrpSpPr>
        <p:grpSpPr>
          <a:xfrm>
            <a:off x="3386787" y="1674353"/>
            <a:ext cx="2520457" cy="2404243"/>
            <a:chOff x="614313" y="2425958"/>
            <a:chExt cx="1914332" cy="1826065"/>
          </a:xfrm>
        </p:grpSpPr>
        <p:sp>
          <p:nvSpPr>
            <p:cNvPr id="235" name="Text Placeholder 19">
              <a:extLst>
                <a:ext uri="{FF2B5EF4-FFF2-40B4-BE49-F238E27FC236}">
                  <a16:creationId xmlns:a16="http://schemas.microsoft.com/office/drawing/2014/main" id="{838F0CE2-B60C-4DD8-87B6-D082B0330880}"/>
                </a:ext>
              </a:extLst>
            </p:cNvPr>
            <p:cNvSpPr txBox="1">
              <a:spLocks/>
            </p:cNvSpPr>
            <p:nvPr/>
          </p:nvSpPr>
          <p:spPr>
            <a:xfrm>
              <a:off x="614313" y="3361902"/>
              <a:ext cx="1910585" cy="138505"/>
            </a:xfrm>
            <a:prstGeom prst="rect">
              <a:avLst/>
            </a:prstGeom>
          </p:spPr>
          <p:txBody>
            <a:bodyPr lIns="0" tIns="0" rIns="0"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800" b="1" i="0" kern="1200">
                  <a:solidFill>
                    <a:schemeClr val="accent4"/>
                  </a:solidFill>
                  <a:latin typeface="+mn-lt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MetLife Real Estate</a:t>
              </a:r>
            </a:p>
          </p:txBody>
        </p:sp>
        <p:sp>
          <p:nvSpPr>
            <p:cNvPr id="236" name="Text Placeholder 159">
              <a:extLst>
                <a:ext uri="{FF2B5EF4-FFF2-40B4-BE49-F238E27FC236}">
                  <a16:creationId xmlns:a16="http://schemas.microsoft.com/office/drawing/2014/main" id="{05282620-46FB-4EAB-8376-8DEF176BEF00}"/>
                </a:ext>
              </a:extLst>
            </p:cNvPr>
            <p:cNvSpPr txBox="1">
              <a:spLocks/>
            </p:cNvSpPr>
            <p:nvPr/>
          </p:nvSpPr>
          <p:spPr>
            <a:xfrm>
              <a:off x="614313" y="3519889"/>
              <a:ext cx="1910585" cy="145094"/>
            </a:xfrm>
            <a:prstGeom prst="rect">
              <a:avLst/>
            </a:prstGeom>
          </p:spPr>
          <p:txBody>
            <a:bodyPr lIns="0" tIns="0" rIns="0"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800" b="1" i="0" kern="120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Leased by Fresenius </a:t>
              </a:r>
              <a:r>
                <a:rPr lang="en-US" sz="1200" dirty="0" err="1"/>
                <a:t>Kabi</a:t>
              </a:r>
              <a:r>
                <a:rPr lang="en-US" sz="1200" dirty="0"/>
                <a:t> USA</a:t>
              </a:r>
            </a:p>
          </p:txBody>
        </p:sp>
        <p:sp>
          <p:nvSpPr>
            <p:cNvPr id="237" name="Text Placeholder 160">
              <a:extLst>
                <a:ext uri="{FF2B5EF4-FFF2-40B4-BE49-F238E27FC236}">
                  <a16:creationId xmlns:a16="http://schemas.microsoft.com/office/drawing/2014/main" id="{B6069A94-897C-4253-B769-0BA522212837}"/>
                </a:ext>
              </a:extLst>
            </p:cNvPr>
            <p:cNvSpPr txBox="1">
              <a:spLocks/>
            </p:cNvSpPr>
            <p:nvPr/>
          </p:nvSpPr>
          <p:spPr>
            <a:xfrm>
              <a:off x="618060" y="3671308"/>
              <a:ext cx="1910585" cy="138506"/>
            </a:xfrm>
            <a:prstGeom prst="rect">
              <a:avLst/>
            </a:prstGeom>
          </p:spPr>
          <p:txBody>
            <a:bodyPr lIns="0" tIns="0" rIns="0" bIns="0"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800" b="0" i="0" kern="120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spc="-15" dirty="0">
                  <a:solidFill>
                    <a:srgbClr val="010202"/>
                  </a:solidFill>
                  <a:cs typeface="Arial"/>
                </a:rPr>
                <a:t>Pleasant Prairie</a:t>
              </a:r>
            </a:p>
          </p:txBody>
        </p:sp>
        <p:sp>
          <p:nvSpPr>
            <p:cNvPr id="238" name="Text Placeholder 161">
              <a:extLst>
                <a:ext uri="{FF2B5EF4-FFF2-40B4-BE49-F238E27FC236}">
                  <a16:creationId xmlns:a16="http://schemas.microsoft.com/office/drawing/2014/main" id="{58853B16-BCB8-4D5D-8E79-75FD39804D4E}"/>
                </a:ext>
              </a:extLst>
            </p:cNvPr>
            <p:cNvSpPr txBox="1">
              <a:spLocks/>
            </p:cNvSpPr>
            <p:nvPr/>
          </p:nvSpPr>
          <p:spPr>
            <a:xfrm>
              <a:off x="618060" y="3821209"/>
              <a:ext cx="1910585" cy="138506"/>
            </a:xfrm>
            <a:prstGeom prst="rect">
              <a:avLst/>
            </a:prstGeom>
          </p:spPr>
          <p:txBody>
            <a:bodyPr lIns="0" tIns="0" rIns="0" bIns="0"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800" b="0" i="0" kern="120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spc="-15" dirty="0">
                  <a:solidFill>
                    <a:srgbClr val="010202"/>
                  </a:solidFill>
                  <a:cs typeface="Arial"/>
                </a:rPr>
                <a:t>590,525 SF</a:t>
              </a:r>
            </a:p>
          </p:txBody>
        </p:sp>
        <p:sp>
          <p:nvSpPr>
            <p:cNvPr id="239" name="Text Placeholder 162">
              <a:extLst>
                <a:ext uri="{FF2B5EF4-FFF2-40B4-BE49-F238E27FC236}">
                  <a16:creationId xmlns:a16="http://schemas.microsoft.com/office/drawing/2014/main" id="{EA21D14D-87C0-46FC-B25D-B2A8CA9713BB}"/>
                </a:ext>
              </a:extLst>
            </p:cNvPr>
            <p:cNvSpPr txBox="1">
              <a:spLocks/>
            </p:cNvSpPr>
            <p:nvPr/>
          </p:nvSpPr>
          <p:spPr>
            <a:xfrm>
              <a:off x="618060" y="3963616"/>
              <a:ext cx="1910585" cy="138506"/>
            </a:xfrm>
            <a:prstGeom prst="rect">
              <a:avLst/>
            </a:prstGeom>
          </p:spPr>
          <p:txBody>
            <a:bodyPr lIns="0" tIns="0" rIns="0" bIns="0"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800" b="0" i="0" kern="120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spc="-15" dirty="0">
                  <a:solidFill>
                    <a:srgbClr val="010202"/>
                  </a:solidFill>
                  <a:cs typeface="Arial"/>
                </a:rPr>
                <a:t>$54.6M sale price</a:t>
              </a:r>
            </a:p>
          </p:txBody>
        </p:sp>
        <p:sp>
          <p:nvSpPr>
            <p:cNvPr id="240" name="Text Placeholder 163">
              <a:extLst>
                <a:ext uri="{FF2B5EF4-FFF2-40B4-BE49-F238E27FC236}">
                  <a16:creationId xmlns:a16="http://schemas.microsoft.com/office/drawing/2014/main" id="{0DF8F80C-A6E3-4F87-98BD-274E6529FD96}"/>
                </a:ext>
              </a:extLst>
            </p:cNvPr>
            <p:cNvSpPr txBox="1">
              <a:spLocks/>
            </p:cNvSpPr>
            <p:nvPr/>
          </p:nvSpPr>
          <p:spPr>
            <a:xfrm>
              <a:off x="618060" y="4113517"/>
              <a:ext cx="1910585" cy="138506"/>
            </a:xfrm>
            <a:prstGeom prst="rect">
              <a:avLst/>
            </a:prstGeom>
          </p:spPr>
          <p:txBody>
            <a:bodyPr lIns="0" tIns="0" rIns="0" bIns="0"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800" b="0" i="0" kern="120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spc="-15" dirty="0">
                  <a:solidFill>
                    <a:srgbClr val="010202"/>
                  </a:solidFill>
                  <a:cs typeface="Arial"/>
                </a:rPr>
                <a:t>$92.46/SF</a:t>
              </a:r>
            </a:p>
          </p:txBody>
        </p:sp>
        <p:pic>
          <p:nvPicPr>
            <p:cNvPr id="241" name="Picture 2">
              <a:extLst>
                <a:ext uri="{FF2B5EF4-FFF2-40B4-BE49-F238E27FC236}">
                  <a16:creationId xmlns:a16="http://schemas.microsoft.com/office/drawing/2014/main" id="{339ACDD0-913E-4A22-A4BB-A325610C462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/>
            <a:srcRect l="7617" t="16306" r="7396" b="16138"/>
            <a:stretch/>
          </p:blipFill>
          <p:spPr bwMode="auto">
            <a:xfrm>
              <a:off x="614314" y="2425958"/>
              <a:ext cx="1892964" cy="8417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C05F7D4-B302-4A13-9A08-DDAD882591DE}"/>
              </a:ext>
            </a:extLst>
          </p:cNvPr>
          <p:cNvGrpSpPr/>
          <p:nvPr/>
        </p:nvGrpSpPr>
        <p:grpSpPr>
          <a:xfrm>
            <a:off x="9189609" y="4126347"/>
            <a:ext cx="2531789" cy="2390389"/>
            <a:chOff x="5260454" y="2436480"/>
            <a:chExt cx="1922939" cy="1815543"/>
          </a:xfrm>
        </p:grpSpPr>
        <p:sp>
          <p:nvSpPr>
            <p:cNvPr id="49" name="Text Placeholder 164">
              <a:extLst>
                <a:ext uri="{FF2B5EF4-FFF2-40B4-BE49-F238E27FC236}">
                  <a16:creationId xmlns:a16="http://schemas.microsoft.com/office/drawing/2014/main" id="{FAEFB2F4-C848-415E-8F2A-9287D2FBC45E}"/>
                </a:ext>
              </a:extLst>
            </p:cNvPr>
            <p:cNvSpPr txBox="1">
              <a:spLocks/>
            </p:cNvSpPr>
            <p:nvPr/>
          </p:nvSpPr>
          <p:spPr>
            <a:xfrm>
              <a:off x="5260454" y="3361902"/>
              <a:ext cx="1910585" cy="138505"/>
            </a:xfrm>
            <a:prstGeom prst="rect">
              <a:avLst/>
            </a:prstGeom>
          </p:spPr>
          <p:txBody>
            <a:bodyPr lIns="0" tIns="0" rIns="0"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800" b="1" i="0" kern="1200">
                  <a:solidFill>
                    <a:schemeClr val="accent4"/>
                  </a:solidFill>
                  <a:latin typeface="+mn-lt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AIC Ventures</a:t>
              </a:r>
            </a:p>
          </p:txBody>
        </p:sp>
        <p:sp>
          <p:nvSpPr>
            <p:cNvPr id="50" name="Text Placeholder 165">
              <a:extLst>
                <a:ext uri="{FF2B5EF4-FFF2-40B4-BE49-F238E27FC236}">
                  <a16:creationId xmlns:a16="http://schemas.microsoft.com/office/drawing/2014/main" id="{6B376D36-762C-46DD-A839-259A5DE215E6}"/>
                </a:ext>
              </a:extLst>
            </p:cNvPr>
            <p:cNvSpPr txBox="1">
              <a:spLocks/>
            </p:cNvSpPr>
            <p:nvPr/>
          </p:nvSpPr>
          <p:spPr>
            <a:xfrm>
              <a:off x="5260454" y="3519889"/>
              <a:ext cx="1910585" cy="145094"/>
            </a:xfrm>
            <a:prstGeom prst="rect">
              <a:avLst/>
            </a:prstGeom>
          </p:spPr>
          <p:txBody>
            <a:bodyPr lIns="0" tIns="0" rIns="0"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800" b="1" i="0" kern="120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Leased by HB Performance</a:t>
              </a:r>
            </a:p>
          </p:txBody>
        </p:sp>
        <p:sp>
          <p:nvSpPr>
            <p:cNvPr id="51" name="Text Placeholder 166">
              <a:extLst>
                <a:ext uri="{FF2B5EF4-FFF2-40B4-BE49-F238E27FC236}">
                  <a16:creationId xmlns:a16="http://schemas.microsoft.com/office/drawing/2014/main" id="{5FFA581E-36EA-413E-97F6-E2B663747C88}"/>
                </a:ext>
              </a:extLst>
            </p:cNvPr>
            <p:cNvSpPr txBox="1">
              <a:spLocks/>
            </p:cNvSpPr>
            <p:nvPr/>
          </p:nvSpPr>
          <p:spPr>
            <a:xfrm>
              <a:off x="5264201" y="3671308"/>
              <a:ext cx="1910585" cy="138506"/>
            </a:xfrm>
            <a:prstGeom prst="rect">
              <a:avLst/>
            </a:prstGeom>
          </p:spPr>
          <p:txBody>
            <a:bodyPr lIns="0" tIns="0" rIns="0" bIns="0"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800" b="0" i="0" kern="120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spc="-15" dirty="0">
                  <a:solidFill>
                    <a:srgbClr val="010202"/>
                  </a:solidFill>
                  <a:cs typeface="Arial"/>
                </a:rPr>
                <a:t>Mequon</a:t>
              </a:r>
            </a:p>
          </p:txBody>
        </p:sp>
        <p:sp>
          <p:nvSpPr>
            <p:cNvPr id="52" name="Text Placeholder 167">
              <a:extLst>
                <a:ext uri="{FF2B5EF4-FFF2-40B4-BE49-F238E27FC236}">
                  <a16:creationId xmlns:a16="http://schemas.microsoft.com/office/drawing/2014/main" id="{B0381450-439E-45FF-98B3-BAD9D6AA3C0F}"/>
                </a:ext>
              </a:extLst>
            </p:cNvPr>
            <p:cNvSpPr txBox="1">
              <a:spLocks/>
            </p:cNvSpPr>
            <p:nvPr/>
          </p:nvSpPr>
          <p:spPr>
            <a:xfrm>
              <a:off x="5264201" y="3821209"/>
              <a:ext cx="1910585" cy="138506"/>
            </a:xfrm>
            <a:prstGeom prst="rect">
              <a:avLst/>
            </a:prstGeom>
          </p:spPr>
          <p:txBody>
            <a:bodyPr lIns="0" tIns="0" rIns="0" bIns="0"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800" b="0" i="0" kern="120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spc="-15" dirty="0">
                  <a:solidFill>
                    <a:srgbClr val="010202"/>
                  </a:solidFill>
                  <a:cs typeface="Arial"/>
                </a:rPr>
                <a:t>168,358 SF</a:t>
              </a:r>
            </a:p>
          </p:txBody>
        </p:sp>
        <p:sp>
          <p:nvSpPr>
            <p:cNvPr id="53" name="Text Placeholder 168">
              <a:extLst>
                <a:ext uri="{FF2B5EF4-FFF2-40B4-BE49-F238E27FC236}">
                  <a16:creationId xmlns:a16="http://schemas.microsoft.com/office/drawing/2014/main" id="{187A8714-7E78-42B7-81A4-EE9CBD9A3513}"/>
                </a:ext>
              </a:extLst>
            </p:cNvPr>
            <p:cNvSpPr txBox="1">
              <a:spLocks/>
            </p:cNvSpPr>
            <p:nvPr/>
          </p:nvSpPr>
          <p:spPr>
            <a:xfrm>
              <a:off x="5264201" y="3963616"/>
              <a:ext cx="1910585" cy="138506"/>
            </a:xfrm>
            <a:prstGeom prst="rect">
              <a:avLst/>
            </a:prstGeom>
          </p:spPr>
          <p:txBody>
            <a:bodyPr lIns="0" tIns="0" rIns="0" bIns="0"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800" b="0" i="0" kern="120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spc="-15" dirty="0">
                  <a:solidFill>
                    <a:srgbClr val="010202"/>
                  </a:solidFill>
                  <a:cs typeface="Arial"/>
                </a:rPr>
                <a:t>$10.5M sale price</a:t>
              </a:r>
            </a:p>
          </p:txBody>
        </p:sp>
        <p:sp>
          <p:nvSpPr>
            <p:cNvPr id="54" name="Text Placeholder 169">
              <a:extLst>
                <a:ext uri="{FF2B5EF4-FFF2-40B4-BE49-F238E27FC236}">
                  <a16:creationId xmlns:a16="http://schemas.microsoft.com/office/drawing/2014/main" id="{DBEA22FB-CEFE-4BB0-9617-AE690394016C}"/>
                </a:ext>
              </a:extLst>
            </p:cNvPr>
            <p:cNvSpPr txBox="1">
              <a:spLocks/>
            </p:cNvSpPr>
            <p:nvPr/>
          </p:nvSpPr>
          <p:spPr>
            <a:xfrm>
              <a:off x="5264201" y="4113517"/>
              <a:ext cx="1910585" cy="138506"/>
            </a:xfrm>
            <a:prstGeom prst="rect">
              <a:avLst/>
            </a:prstGeom>
          </p:spPr>
          <p:txBody>
            <a:bodyPr lIns="0" tIns="0" rIns="0" bIns="0"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800" b="0" i="0" kern="120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spc="-15" dirty="0">
                  <a:solidFill>
                    <a:srgbClr val="010202"/>
                  </a:solidFill>
                  <a:cs typeface="Arial"/>
                </a:rPr>
                <a:t>$62.37/SF</a:t>
              </a:r>
            </a:p>
          </p:txBody>
        </p:sp>
        <p:pic>
          <p:nvPicPr>
            <p:cNvPr id="55" name="Picture 6" descr="https://ahprd1cdn.csgpimgs.com/i2/g2Nx3sCYkJAd4sRadQCjhByZwznIt-dPXornXpSxLpM/116/image.jpg">
              <a:extLst>
                <a:ext uri="{FF2B5EF4-FFF2-40B4-BE49-F238E27FC236}">
                  <a16:creationId xmlns:a16="http://schemas.microsoft.com/office/drawing/2014/main" id="{61E99A2E-420B-42C9-BE94-6ED63E3DDC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384" b="15384"/>
            <a:stretch>
              <a:fillRect/>
            </a:stretch>
          </p:blipFill>
          <p:spPr bwMode="auto">
            <a:xfrm>
              <a:off x="5272808" y="2436480"/>
              <a:ext cx="1910585" cy="831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0B112A20-922C-44A8-B5B4-780B62F742E2}"/>
              </a:ext>
            </a:extLst>
          </p:cNvPr>
          <p:cNvGrpSpPr/>
          <p:nvPr/>
        </p:nvGrpSpPr>
        <p:grpSpPr>
          <a:xfrm>
            <a:off x="6276601" y="5344779"/>
            <a:ext cx="2520457" cy="1171955"/>
            <a:chOff x="2937383" y="3361902"/>
            <a:chExt cx="1914332" cy="890121"/>
          </a:xfrm>
        </p:grpSpPr>
        <p:sp>
          <p:nvSpPr>
            <p:cNvPr id="57" name="Text Placeholder 153">
              <a:extLst>
                <a:ext uri="{FF2B5EF4-FFF2-40B4-BE49-F238E27FC236}">
                  <a16:creationId xmlns:a16="http://schemas.microsoft.com/office/drawing/2014/main" id="{E3AEF3FD-551E-4818-B27A-49BCB6F8E1F9}"/>
                </a:ext>
              </a:extLst>
            </p:cNvPr>
            <p:cNvSpPr txBox="1">
              <a:spLocks/>
            </p:cNvSpPr>
            <p:nvPr/>
          </p:nvSpPr>
          <p:spPr>
            <a:xfrm>
              <a:off x="2937383" y="3361902"/>
              <a:ext cx="1910585" cy="138505"/>
            </a:xfrm>
            <a:prstGeom prst="rect">
              <a:avLst/>
            </a:prstGeom>
          </p:spPr>
          <p:txBody>
            <a:bodyPr lIns="0" tIns="0" rIns="0"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800" b="1" i="0" kern="1200">
                  <a:solidFill>
                    <a:schemeClr val="accent4"/>
                  </a:solidFill>
                  <a:latin typeface="+mn-lt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SARA Investment Real Estate</a:t>
              </a:r>
            </a:p>
          </p:txBody>
        </p:sp>
        <p:sp>
          <p:nvSpPr>
            <p:cNvPr id="58" name="Text Placeholder 154">
              <a:extLst>
                <a:ext uri="{FF2B5EF4-FFF2-40B4-BE49-F238E27FC236}">
                  <a16:creationId xmlns:a16="http://schemas.microsoft.com/office/drawing/2014/main" id="{BFAE1336-0C3D-4CA2-984F-96B6916DAA7B}"/>
                </a:ext>
              </a:extLst>
            </p:cNvPr>
            <p:cNvSpPr txBox="1">
              <a:spLocks/>
            </p:cNvSpPr>
            <p:nvPr/>
          </p:nvSpPr>
          <p:spPr>
            <a:xfrm>
              <a:off x="2937383" y="3519889"/>
              <a:ext cx="1910585" cy="145094"/>
            </a:xfrm>
            <a:prstGeom prst="rect">
              <a:avLst/>
            </a:prstGeom>
          </p:spPr>
          <p:txBody>
            <a:bodyPr lIns="0" tIns="0" rIns="0"/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800" b="1" i="0" kern="120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Leased by </a:t>
              </a:r>
              <a:r>
                <a:rPr lang="en-US" sz="1200" dirty="0" err="1"/>
                <a:t>AGI</a:t>
              </a:r>
              <a:r>
                <a:rPr lang="en-US" sz="1200" dirty="0"/>
                <a:t> Fabricators</a:t>
              </a:r>
            </a:p>
          </p:txBody>
        </p:sp>
        <p:sp>
          <p:nvSpPr>
            <p:cNvPr id="59" name="Text Placeholder 155">
              <a:extLst>
                <a:ext uri="{FF2B5EF4-FFF2-40B4-BE49-F238E27FC236}">
                  <a16:creationId xmlns:a16="http://schemas.microsoft.com/office/drawing/2014/main" id="{50CE25C9-AE3F-4821-8ABF-ED7C205E41D2}"/>
                </a:ext>
              </a:extLst>
            </p:cNvPr>
            <p:cNvSpPr txBox="1">
              <a:spLocks/>
            </p:cNvSpPr>
            <p:nvPr/>
          </p:nvSpPr>
          <p:spPr>
            <a:xfrm>
              <a:off x="2941130" y="3671308"/>
              <a:ext cx="1910585" cy="138506"/>
            </a:xfrm>
            <a:prstGeom prst="rect">
              <a:avLst/>
            </a:prstGeom>
          </p:spPr>
          <p:txBody>
            <a:bodyPr lIns="0" tIns="0" rIns="0" bIns="0"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800" b="0" i="0" kern="120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spc="-15" dirty="0">
                  <a:solidFill>
                    <a:srgbClr val="010202"/>
                  </a:solidFill>
                  <a:cs typeface="Arial"/>
                </a:rPr>
                <a:t>Milwaukee</a:t>
              </a:r>
            </a:p>
          </p:txBody>
        </p:sp>
        <p:sp>
          <p:nvSpPr>
            <p:cNvPr id="60" name="Text Placeholder 156">
              <a:extLst>
                <a:ext uri="{FF2B5EF4-FFF2-40B4-BE49-F238E27FC236}">
                  <a16:creationId xmlns:a16="http://schemas.microsoft.com/office/drawing/2014/main" id="{5CBDBDF2-F78F-429A-87DA-3196AA3303DC}"/>
                </a:ext>
              </a:extLst>
            </p:cNvPr>
            <p:cNvSpPr txBox="1">
              <a:spLocks/>
            </p:cNvSpPr>
            <p:nvPr/>
          </p:nvSpPr>
          <p:spPr>
            <a:xfrm>
              <a:off x="2941130" y="3821209"/>
              <a:ext cx="1910585" cy="138506"/>
            </a:xfrm>
            <a:prstGeom prst="rect">
              <a:avLst/>
            </a:prstGeom>
          </p:spPr>
          <p:txBody>
            <a:bodyPr lIns="0" tIns="0" rIns="0" bIns="0"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800" b="0" i="0" kern="120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spc="-15" dirty="0">
                  <a:solidFill>
                    <a:srgbClr val="010202"/>
                  </a:solidFill>
                  <a:cs typeface="Arial"/>
                </a:rPr>
                <a:t>181,692 SF</a:t>
              </a:r>
            </a:p>
          </p:txBody>
        </p:sp>
        <p:sp>
          <p:nvSpPr>
            <p:cNvPr id="61" name="Text Placeholder 157">
              <a:extLst>
                <a:ext uri="{FF2B5EF4-FFF2-40B4-BE49-F238E27FC236}">
                  <a16:creationId xmlns:a16="http://schemas.microsoft.com/office/drawing/2014/main" id="{E5D97AB8-63A4-434D-BD48-8FA2394446EA}"/>
                </a:ext>
              </a:extLst>
            </p:cNvPr>
            <p:cNvSpPr txBox="1">
              <a:spLocks/>
            </p:cNvSpPr>
            <p:nvPr/>
          </p:nvSpPr>
          <p:spPr>
            <a:xfrm>
              <a:off x="2941130" y="3963616"/>
              <a:ext cx="1910585" cy="138506"/>
            </a:xfrm>
            <a:prstGeom prst="rect">
              <a:avLst/>
            </a:prstGeom>
          </p:spPr>
          <p:txBody>
            <a:bodyPr lIns="0" tIns="0" rIns="0" bIns="0"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800" b="0" i="0" kern="120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spc="-15" dirty="0">
                  <a:solidFill>
                    <a:srgbClr val="010202"/>
                  </a:solidFill>
                  <a:cs typeface="Arial"/>
                </a:rPr>
                <a:t>$10.6M sale price</a:t>
              </a:r>
            </a:p>
          </p:txBody>
        </p:sp>
        <p:sp>
          <p:nvSpPr>
            <p:cNvPr id="62" name="Text Placeholder 158">
              <a:extLst>
                <a:ext uri="{FF2B5EF4-FFF2-40B4-BE49-F238E27FC236}">
                  <a16:creationId xmlns:a16="http://schemas.microsoft.com/office/drawing/2014/main" id="{42EB4EAD-A307-4B4F-BB7D-51E8584A4872}"/>
                </a:ext>
              </a:extLst>
            </p:cNvPr>
            <p:cNvSpPr txBox="1">
              <a:spLocks/>
            </p:cNvSpPr>
            <p:nvPr/>
          </p:nvSpPr>
          <p:spPr>
            <a:xfrm>
              <a:off x="2941130" y="4113517"/>
              <a:ext cx="1910585" cy="138506"/>
            </a:xfrm>
            <a:prstGeom prst="rect">
              <a:avLst/>
            </a:prstGeom>
          </p:spPr>
          <p:txBody>
            <a:bodyPr lIns="0" tIns="0" rIns="0" bIns="0"/>
            <a:lstStyle>
              <a:lvl1pPr marL="0" indent="0" algn="l" defTabSz="914400" rtl="0" eaLnBrk="1" latinLnBrk="0" hangingPunct="1">
                <a:lnSpc>
                  <a:spcPct val="100000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800" b="0" i="0" kern="1200">
                  <a:solidFill>
                    <a:schemeClr val="tx1"/>
                  </a:solidFill>
                  <a:latin typeface="+mn-lt"/>
                  <a:ea typeface="+mn-ea"/>
                  <a:cs typeface="Arial" panose="020B0604020202020204" pitchFamily="34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spc="-15" dirty="0">
                  <a:solidFill>
                    <a:srgbClr val="010202"/>
                  </a:solidFill>
                  <a:cs typeface="Arial"/>
                </a:rPr>
                <a:t>$58.34/SF</a:t>
              </a:r>
            </a:p>
          </p:txBody>
        </p:sp>
      </p:grpSp>
      <p:sp>
        <p:nvSpPr>
          <p:cNvPr id="65" name="Text Placeholder 19">
            <a:extLst>
              <a:ext uri="{FF2B5EF4-FFF2-40B4-BE49-F238E27FC236}">
                <a16:creationId xmlns:a16="http://schemas.microsoft.com/office/drawing/2014/main" id="{BD022984-6B5D-456F-9AF0-1D40EDA6BAF1}"/>
              </a:ext>
            </a:extLst>
          </p:cNvPr>
          <p:cNvSpPr txBox="1">
            <a:spLocks/>
          </p:cNvSpPr>
          <p:nvPr/>
        </p:nvSpPr>
        <p:spPr>
          <a:xfrm>
            <a:off x="3366789" y="5344781"/>
            <a:ext cx="2515523" cy="182359"/>
          </a:xfrm>
          <a:prstGeom prst="rect">
            <a:avLst/>
          </a:prstGeom>
        </p:spPr>
        <p:txBody>
          <a:bodyPr lIns="0" tIns="0" r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1" i="0" kern="1200">
                <a:solidFill>
                  <a:schemeClr val="accent4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High Street Logistics Properties</a:t>
            </a:r>
          </a:p>
        </p:txBody>
      </p:sp>
      <p:sp>
        <p:nvSpPr>
          <p:cNvPr id="66" name="Text Placeholder 159">
            <a:extLst>
              <a:ext uri="{FF2B5EF4-FFF2-40B4-BE49-F238E27FC236}">
                <a16:creationId xmlns:a16="http://schemas.microsoft.com/office/drawing/2014/main" id="{C112AFEB-84E9-4172-ABDE-F5DC8865163B}"/>
              </a:ext>
            </a:extLst>
          </p:cNvPr>
          <p:cNvSpPr txBox="1">
            <a:spLocks/>
          </p:cNvSpPr>
          <p:nvPr/>
        </p:nvSpPr>
        <p:spPr>
          <a:xfrm>
            <a:off x="3366789" y="5552790"/>
            <a:ext cx="2515523" cy="191034"/>
          </a:xfrm>
          <a:prstGeom prst="rect">
            <a:avLst/>
          </a:prstGeom>
        </p:spPr>
        <p:txBody>
          <a:bodyPr lIns="0" tIns="0" r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1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Leased by TA Chen International</a:t>
            </a:r>
          </a:p>
        </p:txBody>
      </p:sp>
      <p:sp>
        <p:nvSpPr>
          <p:cNvPr id="67" name="Text Placeholder 160">
            <a:extLst>
              <a:ext uri="{FF2B5EF4-FFF2-40B4-BE49-F238E27FC236}">
                <a16:creationId xmlns:a16="http://schemas.microsoft.com/office/drawing/2014/main" id="{8AB30DC7-90E4-4E69-90ED-AC6948296203}"/>
              </a:ext>
            </a:extLst>
          </p:cNvPr>
          <p:cNvSpPr txBox="1">
            <a:spLocks/>
          </p:cNvSpPr>
          <p:nvPr/>
        </p:nvSpPr>
        <p:spPr>
          <a:xfrm>
            <a:off x="3371723" y="5752152"/>
            <a:ext cx="2515523" cy="1823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spc="-15" dirty="0">
                <a:solidFill>
                  <a:srgbClr val="010202"/>
                </a:solidFill>
                <a:cs typeface="Arial"/>
              </a:rPr>
              <a:t>Pleasant Prairie</a:t>
            </a:r>
          </a:p>
        </p:txBody>
      </p:sp>
      <p:sp>
        <p:nvSpPr>
          <p:cNvPr id="68" name="Text Placeholder 161">
            <a:extLst>
              <a:ext uri="{FF2B5EF4-FFF2-40B4-BE49-F238E27FC236}">
                <a16:creationId xmlns:a16="http://schemas.microsoft.com/office/drawing/2014/main" id="{E4534609-68D1-49AE-88BB-9AA457624D7F}"/>
              </a:ext>
            </a:extLst>
          </p:cNvPr>
          <p:cNvSpPr txBox="1">
            <a:spLocks/>
          </p:cNvSpPr>
          <p:nvPr/>
        </p:nvSpPr>
        <p:spPr>
          <a:xfrm>
            <a:off x="3371723" y="5949516"/>
            <a:ext cx="2515523" cy="1823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spc="-15" dirty="0">
                <a:solidFill>
                  <a:srgbClr val="010202"/>
                </a:solidFill>
                <a:cs typeface="Arial"/>
              </a:rPr>
              <a:t>205,732 SF</a:t>
            </a:r>
          </a:p>
        </p:txBody>
      </p:sp>
      <p:sp>
        <p:nvSpPr>
          <p:cNvPr id="69" name="Text Placeholder 162">
            <a:extLst>
              <a:ext uri="{FF2B5EF4-FFF2-40B4-BE49-F238E27FC236}">
                <a16:creationId xmlns:a16="http://schemas.microsoft.com/office/drawing/2014/main" id="{10661985-57B0-4652-8245-B67A225073B5}"/>
              </a:ext>
            </a:extLst>
          </p:cNvPr>
          <p:cNvSpPr txBox="1">
            <a:spLocks/>
          </p:cNvSpPr>
          <p:nvPr/>
        </p:nvSpPr>
        <p:spPr>
          <a:xfrm>
            <a:off x="3371723" y="6137012"/>
            <a:ext cx="2515523" cy="1823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spc="-15" dirty="0">
                <a:solidFill>
                  <a:srgbClr val="010202"/>
                </a:solidFill>
                <a:cs typeface="Arial"/>
              </a:rPr>
              <a:t>$15.9M sale price</a:t>
            </a:r>
          </a:p>
          <a:p>
            <a:r>
              <a:rPr lang="en-US" sz="1200" spc="-15" dirty="0">
                <a:solidFill>
                  <a:srgbClr val="010202"/>
                </a:solidFill>
                <a:cs typeface="Arial"/>
              </a:rPr>
              <a:t>$77.29/SF</a:t>
            </a:r>
          </a:p>
        </p:txBody>
      </p:sp>
      <p:sp>
        <p:nvSpPr>
          <p:cNvPr id="70" name="Text Placeholder 163">
            <a:extLst>
              <a:ext uri="{FF2B5EF4-FFF2-40B4-BE49-F238E27FC236}">
                <a16:creationId xmlns:a16="http://schemas.microsoft.com/office/drawing/2014/main" id="{A3F0E54B-983C-4C03-8E68-4C4D6DBDB686}"/>
              </a:ext>
            </a:extLst>
          </p:cNvPr>
          <p:cNvSpPr txBox="1">
            <a:spLocks/>
          </p:cNvSpPr>
          <p:nvPr/>
        </p:nvSpPr>
        <p:spPr>
          <a:xfrm>
            <a:off x="1656598" y="7257864"/>
            <a:ext cx="2515523" cy="182360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800" b="0" i="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spc="-15" dirty="0">
                <a:solidFill>
                  <a:srgbClr val="010202"/>
                </a:solidFill>
                <a:cs typeface="Arial"/>
              </a:rPr>
              <a:t>$77.29/SF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8AD3368-57C2-4D24-A63E-43BB676AEDD8}"/>
              </a:ext>
            </a:extLst>
          </p:cNvPr>
          <p:cNvGrpSpPr/>
          <p:nvPr/>
        </p:nvGrpSpPr>
        <p:grpSpPr>
          <a:xfrm>
            <a:off x="441912" y="4121103"/>
            <a:ext cx="2530588" cy="2393787"/>
            <a:chOff x="441912" y="4121103"/>
            <a:chExt cx="2530588" cy="2393787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E59600F1-EF0E-4F78-96EF-2C008141C566}"/>
                </a:ext>
              </a:extLst>
            </p:cNvPr>
            <p:cNvGrpSpPr/>
            <p:nvPr/>
          </p:nvGrpSpPr>
          <p:grpSpPr>
            <a:xfrm>
              <a:off x="441912" y="5342935"/>
              <a:ext cx="2520456" cy="1171955"/>
              <a:chOff x="9867818" y="3208100"/>
              <a:chExt cx="1914332" cy="890121"/>
            </a:xfrm>
          </p:grpSpPr>
          <p:sp>
            <p:nvSpPr>
              <p:cNvPr id="41" name="Text Placeholder 176">
                <a:extLst>
                  <a:ext uri="{FF2B5EF4-FFF2-40B4-BE49-F238E27FC236}">
                    <a16:creationId xmlns:a16="http://schemas.microsoft.com/office/drawing/2014/main" id="{9757A484-1E1A-441F-8CF1-084E64AB346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867818" y="3208100"/>
                <a:ext cx="1910585" cy="138505"/>
              </a:xfrm>
              <a:prstGeom prst="rect">
                <a:avLst/>
              </a:prstGeom>
            </p:spPr>
            <p:txBody>
              <a:bodyPr lIns="0" tIns="0" rIns="0"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800" b="1" i="0" kern="1200">
                    <a:solidFill>
                      <a:schemeClr val="accent4"/>
                    </a:solidFill>
                    <a:latin typeface="+mn-lt"/>
                    <a:ea typeface="+mn-ea"/>
                    <a:cs typeface="Arial" panose="020B0604020202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200" dirty="0"/>
                  <a:t>Exeter Property Group</a:t>
                </a:r>
              </a:p>
            </p:txBody>
          </p:sp>
          <p:sp>
            <p:nvSpPr>
              <p:cNvPr id="42" name="Text Placeholder 177">
                <a:extLst>
                  <a:ext uri="{FF2B5EF4-FFF2-40B4-BE49-F238E27FC236}">
                    <a16:creationId xmlns:a16="http://schemas.microsoft.com/office/drawing/2014/main" id="{546D4E2A-DC9E-4D99-8A55-59A26DC9DB8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867818" y="3366087"/>
                <a:ext cx="1910585" cy="145094"/>
              </a:xfrm>
              <a:prstGeom prst="rect">
                <a:avLst/>
              </a:prstGeom>
            </p:spPr>
            <p:txBody>
              <a:bodyPr lIns="0" tIns="0" rIns="0"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800" b="1" i="0" kern="1200">
                    <a:solidFill>
                      <a:schemeClr val="tx1"/>
                    </a:solidFill>
                    <a:latin typeface="+mn-lt"/>
                    <a:ea typeface="+mn-ea"/>
                    <a:cs typeface="Arial" panose="020B0604020202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200" dirty="0"/>
                  <a:t>Leased by Baptista’s</a:t>
                </a:r>
              </a:p>
            </p:txBody>
          </p:sp>
          <p:sp>
            <p:nvSpPr>
              <p:cNvPr id="43" name="Text Placeholder 178">
                <a:extLst>
                  <a:ext uri="{FF2B5EF4-FFF2-40B4-BE49-F238E27FC236}">
                    <a16:creationId xmlns:a16="http://schemas.microsoft.com/office/drawing/2014/main" id="{64A38C34-89AD-415D-8205-BF7DAB7E0B1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871565" y="3517506"/>
                <a:ext cx="1910585" cy="138506"/>
              </a:xfrm>
              <a:prstGeom prst="rect">
                <a:avLst/>
              </a:prstGeom>
            </p:spPr>
            <p:txBody>
              <a:bodyPr lIns="0" tIns="0" rIns="0" bIns="0"/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800" b="0" i="0" kern="1200">
                    <a:solidFill>
                      <a:schemeClr val="tx1"/>
                    </a:solidFill>
                    <a:latin typeface="+mn-lt"/>
                    <a:ea typeface="+mn-ea"/>
                    <a:cs typeface="Arial" panose="020B0604020202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200" spc="-15" dirty="0">
                    <a:solidFill>
                      <a:srgbClr val="010202"/>
                    </a:solidFill>
                    <a:cs typeface="Arial"/>
                  </a:rPr>
                  <a:t>Franklin</a:t>
                </a:r>
              </a:p>
            </p:txBody>
          </p:sp>
          <p:sp>
            <p:nvSpPr>
              <p:cNvPr id="44" name="Text Placeholder 179">
                <a:extLst>
                  <a:ext uri="{FF2B5EF4-FFF2-40B4-BE49-F238E27FC236}">
                    <a16:creationId xmlns:a16="http://schemas.microsoft.com/office/drawing/2014/main" id="{DFA14134-7093-4371-BEA3-F090FCF7D78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871565" y="3667407"/>
                <a:ext cx="1910585" cy="138506"/>
              </a:xfrm>
              <a:prstGeom prst="rect">
                <a:avLst/>
              </a:prstGeom>
            </p:spPr>
            <p:txBody>
              <a:bodyPr lIns="0" tIns="0" rIns="0" bIns="0"/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800" b="0" i="0" kern="1200">
                    <a:solidFill>
                      <a:schemeClr val="tx1"/>
                    </a:solidFill>
                    <a:latin typeface="+mn-lt"/>
                    <a:ea typeface="+mn-ea"/>
                    <a:cs typeface="Arial" panose="020B0604020202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200" spc="-15" dirty="0">
                    <a:solidFill>
                      <a:srgbClr val="010202"/>
                    </a:solidFill>
                    <a:cs typeface="Arial"/>
                  </a:rPr>
                  <a:t>246,348 SF</a:t>
                </a:r>
              </a:p>
            </p:txBody>
          </p:sp>
          <p:sp>
            <p:nvSpPr>
              <p:cNvPr id="45" name="Text Placeholder 180">
                <a:extLst>
                  <a:ext uri="{FF2B5EF4-FFF2-40B4-BE49-F238E27FC236}">
                    <a16:creationId xmlns:a16="http://schemas.microsoft.com/office/drawing/2014/main" id="{53617B40-84E0-449F-A235-FE238394B91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871565" y="3809814"/>
                <a:ext cx="1910585" cy="138506"/>
              </a:xfrm>
              <a:prstGeom prst="rect">
                <a:avLst/>
              </a:prstGeom>
            </p:spPr>
            <p:txBody>
              <a:bodyPr lIns="0" tIns="0" rIns="0" bIns="0"/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800" b="0" i="0" kern="1200">
                    <a:solidFill>
                      <a:schemeClr val="tx1"/>
                    </a:solidFill>
                    <a:latin typeface="+mn-lt"/>
                    <a:ea typeface="+mn-ea"/>
                    <a:cs typeface="Arial" panose="020B0604020202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200" spc="-15" dirty="0">
                    <a:solidFill>
                      <a:srgbClr val="010202"/>
                    </a:solidFill>
                    <a:cs typeface="Arial"/>
                  </a:rPr>
                  <a:t>$17.75M sale price</a:t>
                </a:r>
              </a:p>
            </p:txBody>
          </p:sp>
          <p:sp>
            <p:nvSpPr>
              <p:cNvPr id="46" name="Text Placeholder 181">
                <a:extLst>
                  <a:ext uri="{FF2B5EF4-FFF2-40B4-BE49-F238E27FC236}">
                    <a16:creationId xmlns:a16="http://schemas.microsoft.com/office/drawing/2014/main" id="{14C8EDB9-DA49-4EC0-B7D8-C73D52C3B91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871565" y="3959715"/>
                <a:ext cx="1910585" cy="138506"/>
              </a:xfrm>
              <a:prstGeom prst="rect">
                <a:avLst/>
              </a:prstGeom>
            </p:spPr>
            <p:txBody>
              <a:bodyPr lIns="0" tIns="0" rIns="0" bIns="0"/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800" b="0" i="0" kern="1200">
                    <a:solidFill>
                      <a:schemeClr val="tx1"/>
                    </a:solidFill>
                    <a:latin typeface="+mn-lt"/>
                    <a:ea typeface="+mn-ea"/>
                    <a:cs typeface="Arial" panose="020B0604020202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100" spc="-15" dirty="0">
                    <a:solidFill>
                      <a:srgbClr val="010202"/>
                    </a:solidFill>
                    <a:cs typeface="Arial"/>
                  </a:rPr>
                  <a:t>$72.05/SF</a:t>
                </a:r>
              </a:p>
            </p:txBody>
          </p:sp>
        </p:grpSp>
        <p:pic>
          <p:nvPicPr>
            <p:cNvPr id="2052" name="Picture 4" descr="https://ahprd1cdn.csgpimgs.com/i2/w7n7sTLcWuz234ieEb1DOVJ6HwGtNlDtvgFScP2YD2E/116/image.jpg">
              <a:extLst>
                <a:ext uri="{FF2B5EF4-FFF2-40B4-BE49-F238E27FC236}">
                  <a16:creationId xmlns:a16="http://schemas.microsoft.com/office/drawing/2014/main" id="{CE539E08-3D43-41D1-8A22-8C21CBF4FB1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807"/>
            <a:stretch/>
          </p:blipFill>
          <p:spPr bwMode="auto">
            <a:xfrm>
              <a:off x="452042" y="4121103"/>
              <a:ext cx="2520458" cy="10944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7A336B2A-A370-41CB-8495-AD0D347179F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332" t="20194" r="-513" b="5016"/>
          <a:stretch/>
        </p:blipFill>
        <p:spPr>
          <a:xfrm>
            <a:off x="3399346" y="4126129"/>
            <a:ext cx="2479767" cy="1089392"/>
          </a:xfrm>
          <a:prstGeom prst="rect">
            <a:avLst/>
          </a:prstGeom>
        </p:spPr>
      </p:pic>
      <p:pic>
        <p:nvPicPr>
          <p:cNvPr id="2060" name="Picture 12" descr="https://ahprd1cdn.csgpimgs.com/i2/GnlMhdk7_A4wrJ7naBprDKd61OB9zm_J9XFVb-qZ7x4/116/image.jpg">
            <a:extLst>
              <a:ext uri="{FF2B5EF4-FFF2-40B4-BE49-F238E27FC236}">
                <a16:creationId xmlns:a16="http://schemas.microsoft.com/office/drawing/2014/main" id="{CBD795B4-CA54-4A28-8E29-33253F323F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83" r="68833" b="33868"/>
          <a:stretch/>
        </p:blipFill>
        <p:spPr bwMode="auto">
          <a:xfrm>
            <a:off x="9194542" y="4121104"/>
            <a:ext cx="2545416" cy="1099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s://ahprd1cdn.csgpimgs.com/i2/eMxVKP-X0oM6Gc618sdoifEO3tzIeizzswZ2NB3iqfU/116/image.jpg">
            <a:extLst>
              <a:ext uri="{FF2B5EF4-FFF2-40B4-BE49-F238E27FC236}">
                <a16:creationId xmlns:a16="http://schemas.microsoft.com/office/drawing/2014/main" id="{661C7B7A-8695-43E0-AE1B-554BD94A72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5" t="-167" r="2682" b="167"/>
          <a:stretch/>
        </p:blipFill>
        <p:spPr bwMode="auto">
          <a:xfrm>
            <a:off x="6296598" y="4130640"/>
            <a:ext cx="2529672" cy="1104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48BA0FD-57D0-4575-87E8-5C9DD7205AEE}"/>
              </a:ext>
            </a:extLst>
          </p:cNvPr>
          <p:cNvGrpSpPr/>
          <p:nvPr/>
        </p:nvGrpSpPr>
        <p:grpSpPr>
          <a:xfrm>
            <a:off x="9189609" y="1679489"/>
            <a:ext cx="2551787" cy="2399106"/>
            <a:chOff x="9189609" y="1679489"/>
            <a:chExt cx="2551787" cy="2399106"/>
          </a:xfrm>
        </p:grpSpPr>
        <p:grpSp>
          <p:nvGrpSpPr>
            <p:cNvPr id="1025" name="Group 1024">
              <a:extLst>
                <a:ext uri="{FF2B5EF4-FFF2-40B4-BE49-F238E27FC236}">
                  <a16:creationId xmlns:a16="http://schemas.microsoft.com/office/drawing/2014/main" id="{8B80170D-D765-48DF-B7E6-16A3B6199B5A}"/>
                </a:ext>
              </a:extLst>
            </p:cNvPr>
            <p:cNvGrpSpPr/>
            <p:nvPr/>
          </p:nvGrpSpPr>
          <p:grpSpPr>
            <a:xfrm>
              <a:off x="9209607" y="1688206"/>
              <a:ext cx="2531789" cy="2390389"/>
              <a:chOff x="5260454" y="2436480"/>
              <a:chExt cx="1922939" cy="1815543"/>
            </a:xfrm>
          </p:grpSpPr>
          <p:sp>
            <p:nvSpPr>
              <p:cNvPr id="221" name="Text Placeholder 164">
                <a:extLst>
                  <a:ext uri="{FF2B5EF4-FFF2-40B4-BE49-F238E27FC236}">
                    <a16:creationId xmlns:a16="http://schemas.microsoft.com/office/drawing/2014/main" id="{2B791BAB-FAF6-4322-AD2D-8DBF8DD2913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60454" y="3361902"/>
                <a:ext cx="1910585" cy="138505"/>
              </a:xfrm>
              <a:prstGeom prst="rect">
                <a:avLst/>
              </a:prstGeom>
            </p:spPr>
            <p:txBody>
              <a:bodyPr lIns="0" tIns="0" rIns="0"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800" b="1" i="0" kern="1200">
                    <a:solidFill>
                      <a:schemeClr val="accent4"/>
                    </a:solidFill>
                    <a:latin typeface="+mn-lt"/>
                    <a:ea typeface="+mn-ea"/>
                    <a:cs typeface="Arial" panose="020B0604020202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200" dirty="0"/>
                  <a:t>STAG Industrial, Inc.</a:t>
                </a:r>
              </a:p>
            </p:txBody>
          </p:sp>
          <p:sp>
            <p:nvSpPr>
              <p:cNvPr id="222" name="Text Placeholder 165">
                <a:extLst>
                  <a:ext uri="{FF2B5EF4-FFF2-40B4-BE49-F238E27FC236}">
                    <a16:creationId xmlns:a16="http://schemas.microsoft.com/office/drawing/2014/main" id="{93F888E1-DB8E-4815-B69D-F1857523B2F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60454" y="3519889"/>
                <a:ext cx="1910585" cy="145094"/>
              </a:xfrm>
              <a:prstGeom prst="rect">
                <a:avLst/>
              </a:prstGeom>
            </p:spPr>
            <p:txBody>
              <a:bodyPr lIns="0" tIns="0" rIns="0"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800" b="1" i="0" kern="1200">
                    <a:solidFill>
                      <a:schemeClr val="tx1"/>
                    </a:solidFill>
                    <a:latin typeface="+mn-lt"/>
                    <a:ea typeface="+mn-ea"/>
                    <a:cs typeface="Arial" panose="020B0604020202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200" dirty="0"/>
              </a:p>
            </p:txBody>
          </p:sp>
          <p:sp>
            <p:nvSpPr>
              <p:cNvPr id="223" name="Text Placeholder 166">
                <a:extLst>
                  <a:ext uri="{FF2B5EF4-FFF2-40B4-BE49-F238E27FC236}">
                    <a16:creationId xmlns:a16="http://schemas.microsoft.com/office/drawing/2014/main" id="{6FE48B9C-E99C-4AEE-B447-1502576B1A3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64201" y="3671308"/>
                <a:ext cx="1910585" cy="138506"/>
              </a:xfrm>
              <a:prstGeom prst="rect">
                <a:avLst/>
              </a:prstGeom>
            </p:spPr>
            <p:txBody>
              <a:bodyPr lIns="0" tIns="0" rIns="0" bIns="0"/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800" b="0" i="0" kern="1200">
                    <a:solidFill>
                      <a:schemeClr val="tx1"/>
                    </a:solidFill>
                    <a:latin typeface="+mn-lt"/>
                    <a:ea typeface="+mn-ea"/>
                    <a:cs typeface="Arial" panose="020B0604020202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200" spc="-15" dirty="0">
                    <a:solidFill>
                      <a:srgbClr val="010202"/>
                    </a:solidFill>
                    <a:cs typeface="Arial"/>
                  </a:rPr>
                  <a:t>New Berlin</a:t>
                </a:r>
              </a:p>
            </p:txBody>
          </p:sp>
          <p:sp>
            <p:nvSpPr>
              <p:cNvPr id="224" name="Text Placeholder 167">
                <a:extLst>
                  <a:ext uri="{FF2B5EF4-FFF2-40B4-BE49-F238E27FC236}">
                    <a16:creationId xmlns:a16="http://schemas.microsoft.com/office/drawing/2014/main" id="{FBDD5FD5-B008-4B9E-8F2E-64DB9540396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64201" y="3821209"/>
                <a:ext cx="1910585" cy="138506"/>
              </a:xfrm>
              <a:prstGeom prst="rect">
                <a:avLst/>
              </a:prstGeom>
            </p:spPr>
            <p:txBody>
              <a:bodyPr lIns="0" tIns="0" rIns="0" bIns="0"/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800" b="0" i="0" kern="1200">
                    <a:solidFill>
                      <a:schemeClr val="tx1"/>
                    </a:solidFill>
                    <a:latin typeface="+mn-lt"/>
                    <a:ea typeface="+mn-ea"/>
                    <a:cs typeface="Arial" panose="020B0604020202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200" spc="-15" dirty="0">
                    <a:solidFill>
                      <a:srgbClr val="010202"/>
                    </a:solidFill>
                    <a:cs typeface="Arial"/>
                  </a:rPr>
                  <a:t>192,800 SF</a:t>
                </a:r>
              </a:p>
            </p:txBody>
          </p:sp>
          <p:sp>
            <p:nvSpPr>
              <p:cNvPr id="225" name="Text Placeholder 168">
                <a:extLst>
                  <a:ext uri="{FF2B5EF4-FFF2-40B4-BE49-F238E27FC236}">
                    <a16:creationId xmlns:a16="http://schemas.microsoft.com/office/drawing/2014/main" id="{A32AC9EA-3BC2-470E-AAC1-3D3BBFA8B9B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64201" y="3963616"/>
                <a:ext cx="1910585" cy="138506"/>
              </a:xfrm>
              <a:prstGeom prst="rect">
                <a:avLst/>
              </a:prstGeom>
            </p:spPr>
            <p:txBody>
              <a:bodyPr lIns="0" tIns="0" rIns="0" bIns="0"/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800" b="0" i="0" kern="1200">
                    <a:solidFill>
                      <a:schemeClr val="tx1"/>
                    </a:solidFill>
                    <a:latin typeface="+mn-lt"/>
                    <a:ea typeface="+mn-ea"/>
                    <a:cs typeface="Arial" panose="020B0604020202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200" spc="-15" dirty="0">
                    <a:solidFill>
                      <a:srgbClr val="010202"/>
                    </a:solidFill>
                    <a:cs typeface="Arial"/>
                  </a:rPr>
                  <a:t>$18.5M sale price</a:t>
                </a:r>
              </a:p>
            </p:txBody>
          </p:sp>
          <p:sp>
            <p:nvSpPr>
              <p:cNvPr id="226" name="Text Placeholder 169">
                <a:extLst>
                  <a:ext uri="{FF2B5EF4-FFF2-40B4-BE49-F238E27FC236}">
                    <a16:creationId xmlns:a16="http://schemas.microsoft.com/office/drawing/2014/main" id="{CCA4DEEA-1092-4759-A5E3-CA342E4CBAD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64201" y="4113517"/>
                <a:ext cx="1910585" cy="138506"/>
              </a:xfrm>
              <a:prstGeom prst="rect">
                <a:avLst/>
              </a:prstGeom>
            </p:spPr>
            <p:txBody>
              <a:bodyPr lIns="0" tIns="0" rIns="0" bIns="0"/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800" b="0" i="0" kern="1200">
                    <a:solidFill>
                      <a:schemeClr val="tx1"/>
                    </a:solidFill>
                    <a:latin typeface="+mn-lt"/>
                    <a:ea typeface="+mn-ea"/>
                    <a:cs typeface="Arial" panose="020B0604020202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200" spc="-15" dirty="0">
                    <a:solidFill>
                      <a:srgbClr val="010202"/>
                    </a:solidFill>
                    <a:cs typeface="Arial"/>
                  </a:rPr>
                  <a:t>$95.95/SF</a:t>
                </a:r>
              </a:p>
            </p:txBody>
          </p:sp>
          <p:pic>
            <p:nvPicPr>
              <p:cNvPr id="227" name="Picture 6" descr="https://ahprd1cdn.csgpimgs.com/i2/g2Nx3sCYkJAd4sRadQCjhByZwznIt-dPXornXpSxLpM/116/image.jpg">
                <a:extLst>
                  <a:ext uri="{FF2B5EF4-FFF2-40B4-BE49-F238E27FC236}">
                    <a16:creationId xmlns:a16="http://schemas.microsoft.com/office/drawing/2014/main" id="{600201E2-7999-48EC-93A7-1FE7197B4F3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384" b="15384"/>
              <a:stretch>
                <a:fillRect/>
              </a:stretch>
            </p:blipFill>
            <p:spPr bwMode="auto">
              <a:xfrm>
                <a:off x="5272808" y="2436480"/>
                <a:ext cx="1910585" cy="8312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064" name="Picture 16" descr="https://ahprd1cdn.csgpimgs.com/i2/hJpziswskpAJwbT7GxUJ0g-Nn6F7f4rnUNfUT3_IxD0/116/image.jpg">
              <a:extLst>
                <a:ext uri="{FF2B5EF4-FFF2-40B4-BE49-F238E27FC236}">
                  <a16:creationId xmlns:a16="http://schemas.microsoft.com/office/drawing/2014/main" id="{26F87255-C890-4FC7-8A37-F5B309AC068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45" t="27807" r="31854" b="32740"/>
            <a:stretch/>
          </p:blipFill>
          <p:spPr bwMode="auto">
            <a:xfrm>
              <a:off x="9189609" y="1679489"/>
              <a:ext cx="2550350" cy="1103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9225E31-E2E5-4E79-9265-0B4952F355B8}"/>
              </a:ext>
            </a:extLst>
          </p:cNvPr>
          <p:cNvGrpSpPr/>
          <p:nvPr/>
        </p:nvGrpSpPr>
        <p:grpSpPr>
          <a:xfrm>
            <a:off x="6291663" y="1674353"/>
            <a:ext cx="2534607" cy="2404240"/>
            <a:chOff x="6291663" y="1674353"/>
            <a:chExt cx="2534607" cy="2404240"/>
          </a:xfrm>
        </p:grpSpPr>
        <p:grpSp>
          <p:nvGrpSpPr>
            <p:cNvPr id="1027" name="Group 1026">
              <a:extLst>
                <a:ext uri="{FF2B5EF4-FFF2-40B4-BE49-F238E27FC236}">
                  <a16:creationId xmlns:a16="http://schemas.microsoft.com/office/drawing/2014/main" id="{C9FDFF90-45EC-4E95-AC0E-657788947A7A}"/>
                </a:ext>
              </a:extLst>
            </p:cNvPr>
            <p:cNvGrpSpPr/>
            <p:nvPr/>
          </p:nvGrpSpPr>
          <p:grpSpPr>
            <a:xfrm>
              <a:off x="6296599" y="2906638"/>
              <a:ext cx="2520457" cy="1171955"/>
              <a:chOff x="2937383" y="3361902"/>
              <a:chExt cx="1914332" cy="890121"/>
            </a:xfrm>
          </p:grpSpPr>
          <p:sp>
            <p:nvSpPr>
              <p:cNvPr id="228" name="Text Placeholder 153">
                <a:extLst>
                  <a:ext uri="{FF2B5EF4-FFF2-40B4-BE49-F238E27FC236}">
                    <a16:creationId xmlns:a16="http://schemas.microsoft.com/office/drawing/2014/main" id="{5D676E47-9E12-472F-980F-2230E43284A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937383" y="3361902"/>
                <a:ext cx="1910585" cy="138505"/>
              </a:xfrm>
              <a:prstGeom prst="rect">
                <a:avLst/>
              </a:prstGeom>
            </p:spPr>
            <p:txBody>
              <a:bodyPr lIns="0" tIns="0" rIns="0"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800" b="1" i="0" kern="1200">
                    <a:solidFill>
                      <a:schemeClr val="accent4"/>
                    </a:solidFill>
                    <a:latin typeface="+mn-lt"/>
                    <a:ea typeface="+mn-ea"/>
                    <a:cs typeface="Arial" panose="020B0604020202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200" dirty="0"/>
                  <a:t>Stella &amp; </a:t>
                </a:r>
                <a:r>
                  <a:rPr lang="en-US" sz="1200" dirty="0" err="1"/>
                  <a:t>Chewy’s</a:t>
                </a:r>
                <a:endParaRPr lang="en-US" sz="1200" dirty="0"/>
              </a:p>
            </p:txBody>
          </p:sp>
          <p:sp>
            <p:nvSpPr>
              <p:cNvPr id="229" name="Text Placeholder 154">
                <a:extLst>
                  <a:ext uri="{FF2B5EF4-FFF2-40B4-BE49-F238E27FC236}">
                    <a16:creationId xmlns:a16="http://schemas.microsoft.com/office/drawing/2014/main" id="{91951097-99A4-4687-A2A3-E33A03F237C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937383" y="3519889"/>
                <a:ext cx="1910585" cy="145094"/>
              </a:xfrm>
              <a:prstGeom prst="rect">
                <a:avLst/>
              </a:prstGeom>
            </p:spPr>
            <p:txBody>
              <a:bodyPr lIns="0" tIns="0" rIns="0"/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800" b="1" i="0" kern="1200">
                    <a:solidFill>
                      <a:schemeClr val="tx1"/>
                    </a:solidFill>
                    <a:latin typeface="+mn-lt"/>
                    <a:ea typeface="+mn-ea"/>
                    <a:cs typeface="Arial" panose="020B0604020202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200" dirty="0"/>
                  <a:t>Leased by Stella &amp; </a:t>
                </a:r>
                <a:r>
                  <a:rPr lang="en-US" sz="1200" dirty="0" err="1"/>
                  <a:t>Chewy’s</a:t>
                </a:r>
                <a:endParaRPr lang="en-US" sz="1200" dirty="0"/>
              </a:p>
            </p:txBody>
          </p:sp>
          <p:sp>
            <p:nvSpPr>
              <p:cNvPr id="230" name="Text Placeholder 155">
                <a:extLst>
                  <a:ext uri="{FF2B5EF4-FFF2-40B4-BE49-F238E27FC236}">
                    <a16:creationId xmlns:a16="http://schemas.microsoft.com/office/drawing/2014/main" id="{273836D5-DBE8-4576-862F-AACF61291C0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941130" y="3671308"/>
                <a:ext cx="1910585" cy="138506"/>
              </a:xfrm>
              <a:prstGeom prst="rect">
                <a:avLst/>
              </a:prstGeom>
            </p:spPr>
            <p:txBody>
              <a:bodyPr lIns="0" tIns="0" rIns="0" bIns="0"/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800" b="0" i="0" kern="1200">
                    <a:solidFill>
                      <a:schemeClr val="tx1"/>
                    </a:solidFill>
                    <a:latin typeface="+mn-lt"/>
                    <a:ea typeface="+mn-ea"/>
                    <a:cs typeface="Arial" panose="020B0604020202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200" spc="-15" dirty="0">
                    <a:solidFill>
                      <a:srgbClr val="010202"/>
                    </a:solidFill>
                    <a:cs typeface="Arial"/>
                  </a:rPr>
                  <a:t>Oak Creek</a:t>
                </a:r>
              </a:p>
            </p:txBody>
          </p:sp>
          <p:sp>
            <p:nvSpPr>
              <p:cNvPr id="231" name="Text Placeholder 156">
                <a:extLst>
                  <a:ext uri="{FF2B5EF4-FFF2-40B4-BE49-F238E27FC236}">
                    <a16:creationId xmlns:a16="http://schemas.microsoft.com/office/drawing/2014/main" id="{3917F8CE-7CD8-4A10-ACC4-32B5C9CE6A0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941130" y="3821209"/>
                <a:ext cx="1910585" cy="138506"/>
              </a:xfrm>
              <a:prstGeom prst="rect">
                <a:avLst/>
              </a:prstGeom>
            </p:spPr>
            <p:txBody>
              <a:bodyPr lIns="0" tIns="0" rIns="0" bIns="0"/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800" b="0" i="0" kern="1200">
                    <a:solidFill>
                      <a:schemeClr val="tx1"/>
                    </a:solidFill>
                    <a:latin typeface="+mn-lt"/>
                    <a:ea typeface="+mn-ea"/>
                    <a:cs typeface="Arial" panose="020B0604020202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200" spc="-15" dirty="0">
                    <a:solidFill>
                      <a:srgbClr val="010202"/>
                    </a:solidFill>
                    <a:cs typeface="Arial"/>
                  </a:rPr>
                  <a:t>164,007 SF</a:t>
                </a:r>
              </a:p>
            </p:txBody>
          </p:sp>
          <p:sp>
            <p:nvSpPr>
              <p:cNvPr id="232" name="Text Placeholder 157">
                <a:extLst>
                  <a:ext uri="{FF2B5EF4-FFF2-40B4-BE49-F238E27FC236}">
                    <a16:creationId xmlns:a16="http://schemas.microsoft.com/office/drawing/2014/main" id="{4A748860-4F1F-429C-AAEF-F46337F5E0E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941130" y="3963616"/>
                <a:ext cx="1910585" cy="138506"/>
              </a:xfrm>
              <a:prstGeom prst="rect">
                <a:avLst/>
              </a:prstGeom>
            </p:spPr>
            <p:txBody>
              <a:bodyPr lIns="0" tIns="0" rIns="0" bIns="0"/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800" b="0" i="0" kern="1200">
                    <a:solidFill>
                      <a:schemeClr val="tx1"/>
                    </a:solidFill>
                    <a:latin typeface="+mn-lt"/>
                    <a:ea typeface="+mn-ea"/>
                    <a:cs typeface="Arial" panose="020B0604020202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200" spc="-15" dirty="0">
                    <a:solidFill>
                      <a:srgbClr val="010202"/>
                    </a:solidFill>
                    <a:cs typeface="Arial"/>
                  </a:rPr>
                  <a:t>$24.5M sale price</a:t>
                </a:r>
              </a:p>
            </p:txBody>
          </p:sp>
          <p:sp>
            <p:nvSpPr>
              <p:cNvPr id="233" name="Text Placeholder 158">
                <a:extLst>
                  <a:ext uri="{FF2B5EF4-FFF2-40B4-BE49-F238E27FC236}">
                    <a16:creationId xmlns:a16="http://schemas.microsoft.com/office/drawing/2014/main" id="{DCFCCD5C-D697-4F38-A08C-8BB69B23465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941130" y="4113517"/>
                <a:ext cx="1910585" cy="138506"/>
              </a:xfrm>
              <a:prstGeom prst="rect">
                <a:avLst/>
              </a:prstGeom>
            </p:spPr>
            <p:txBody>
              <a:bodyPr lIns="0" tIns="0" rIns="0" bIns="0"/>
              <a:lstStyle>
                <a:lvl1pPr marL="0" indent="0" algn="l" defTabSz="914400" rtl="0" eaLnBrk="1" latinLnBrk="0" hangingPunct="1">
                  <a:lnSpc>
                    <a:spcPct val="100000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800" b="0" i="0" kern="1200">
                    <a:solidFill>
                      <a:schemeClr val="tx1"/>
                    </a:solidFill>
                    <a:latin typeface="+mn-lt"/>
                    <a:ea typeface="+mn-ea"/>
                    <a:cs typeface="Arial" panose="020B0604020202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200" spc="-15" dirty="0">
                    <a:solidFill>
                      <a:srgbClr val="010202"/>
                    </a:solidFill>
                    <a:cs typeface="Arial"/>
                  </a:rPr>
                  <a:t>$149.45/SF</a:t>
                </a:r>
              </a:p>
            </p:txBody>
          </p:sp>
        </p:grpSp>
        <p:pic>
          <p:nvPicPr>
            <p:cNvPr id="2066" name="Picture 18" descr="https://ahprd1cdn.csgpimgs.com/i2/YkmXPAqpG1LCi3lFYRNPFw1k6DkdhyNlm9ieKOOe-qg/116/image.jpg">
              <a:extLst>
                <a:ext uri="{FF2B5EF4-FFF2-40B4-BE49-F238E27FC236}">
                  <a16:creationId xmlns:a16="http://schemas.microsoft.com/office/drawing/2014/main" id="{0A7A456B-4886-4E99-9A54-36B6D786E34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42" t="20381" r="11579" b="27560"/>
            <a:stretch/>
          </p:blipFill>
          <p:spPr bwMode="auto">
            <a:xfrm>
              <a:off x="6291663" y="1674353"/>
              <a:ext cx="2534607" cy="11227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332438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hiteboard&#10;&#10;Description automatically generated">
            <a:extLst>
              <a:ext uri="{FF2B5EF4-FFF2-40B4-BE49-F238E27FC236}">
                <a16:creationId xmlns:a16="http://schemas.microsoft.com/office/drawing/2014/main" id="{75CCB682-7660-4C4A-B3C0-3B91589C40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2064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D0958D9-F7EA-49C5-A365-CAFAC236E5F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US" spc="-40"/>
              <a:t>Tony’s Predictions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DA0268-8843-4C55-97E6-9377793F32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E71D787-9731-4F43-9DD8-A7CC5AD22BCA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5E4C429-59E3-45A3-8F25-C668A1F510A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2020 Annual Update</a:t>
            </a:r>
          </a:p>
          <a:p>
            <a:endParaRPr lang="en-US"/>
          </a:p>
        </p:txBody>
      </p:sp>
      <p:graphicFrame>
        <p:nvGraphicFramePr>
          <p:cNvPr id="9" name="Table 6">
            <a:extLst>
              <a:ext uri="{FF2B5EF4-FFF2-40B4-BE49-F238E27FC236}">
                <a16:creationId xmlns:a16="http://schemas.microsoft.com/office/drawing/2014/main" id="{8A0FC736-4021-4B36-AC9C-7E4DD864196D}"/>
              </a:ext>
            </a:extLst>
          </p:cNvPr>
          <p:cNvGraphicFramePr>
            <a:graphicFrameLocks noGrp="1"/>
          </p:cNvGraphicFramePr>
          <p:nvPr>
            <p:ph type="tbl" sz="quarter" idx="19"/>
            <p:extLst>
              <p:ext uri="{D42A27DB-BD31-4B8C-83A1-F6EECF244321}">
                <p14:modId xmlns:p14="http://schemas.microsoft.com/office/powerpoint/2010/main" val="3109121701"/>
              </p:ext>
            </p:extLst>
          </p:nvPr>
        </p:nvGraphicFramePr>
        <p:xfrm>
          <a:off x="461963" y="1724025"/>
          <a:ext cx="8723216" cy="2280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648768">
                  <a:extLst>
                    <a:ext uri="{9D8B030D-6E8A-4147-A177-3AD203B41FA5}">
                      <a16:colId xmlns:a16="http://schemas.microsoft.com/office/drawing/2014/main" val="180718332"/>
                    </a:ext>
                  </a:extLst>
                </a:gridCol>
                <a:gridCol w="2074448">
                  <a:extLst>
                    <a:ext uri="{9D8B030D-6E8A-4147-A177-3AD203B41FA5}">
                      <a16:colId xmlns:a16="http://schemas.microsoft.com/office/drawing/2014/main" val="350729549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>
                          <a:solidFill>
                            <a:schemeClr val="accent4"/>
                          </a:solidFill>
                        </a:rPr>
                        <a:t>The Prediction</a:t>
                      </a:r>
                    </a:p>
                  </a:txBody>
                  <a:tcPr anchor="ctr">
                    <a:lnB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b="1">
                          <a:solidFill>
                            <a:schemeClr val="accent4"/>
                          </a:solidFill>
                        </a:rPr>
                        <a:t>Ruling</a:t>
                      </a:r>
                    </a:p>
                  </a:txBody>
                  <a:tcPr anchor="ctr">
                    <a:lnB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88618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New business park development will increase in areas we never thought we’d see development such as Big Bend, Lisbon, Franklin &amp; Germantown, offering new expansion opportunities for owner occupants. </a:t>
                      </a:r>
                    </a:p>
                  </a:txBody>
                  <a:tcPr anchor="ctr">
                    <a:lnT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accent4"/>
                          </a:solidFill>
                        </a:rPr>
                        <a:t>True</a:t>
                      </a:r>
                    </a:p>
                  </a:txBody>
                  <a:tcPr anchor="ctr">
                    <a:lnT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2358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New deliveries will continue to outpace absorption</a:t>
                      </a: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accent4"/>
                          </a:solidFill>
                        </a:rPr>
                        <a:t>Spot on</a:t>
                      </a: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15607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Strauss Brands will reconsider their plans to locate in Central City in Milwaukee</a:t>
                      </a: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accent4"/>
                          </a:solidFill>
                        </a:rPr>
                        <a:t>I Guess</a:t>
                      </a: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65568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Vacancy will continue to rise, at a modest rate</a:t>
                      </a: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solidFill>
                            <a:schemeClr val="accent4"/>
                          </a:solidFill>
                        </a:rPr>
                        <a:t>True</a:t>
                      </a: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50684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/>
                        <a:t>The Milwaukee Bucks will win the NBA championship in 2020</a:t>
                      </a: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accent4"/>
                          </a:solidFill>
                        </a:rPr>
                        <a:t>False</a:t>
                      </a: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17802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49570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D0958D9-F7EA-49C5-A365-CAFAC236E5F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US" spc="-40"/>
              <a:t>Adam’s Predictions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DA0268-8843-4C55-97E6-9377793F32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E71D787-9731-4F43-9DD8-A7CC5AD22BCA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5E4C429-59E3-45A3-8F25-C668A1F510A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2020 Annual Update</a:t>
            </a:r>
          </a:p>
          <a:p>
            <a:endParaRPr lang="en-US"/>
          </a:p>
        </p:txBody>
      </p:sp>
      <p:graphicFrame>
        <p:nvGraphicFramePr>
          <p:cNvPr id="9" name="Table 6">
            <a:extLst>
              <a:ext uri="{FF2B5EF4-FFF2-40B4-BE49-F238E27FC236}">
                <a16:creationId xmlns:a16="http://schemas.microsoft.com/office/drawing/2014/main" id="{8A0FC736-4021-4B36-AC9C-7E4DD864196D}"/>
              </a:ext>
            </a:extLst>
          </p:cNvPr>
          <p:cNvGraphicFramePr>
            <a:graphicFrameLocks noGrp="1"/>
          </p:cNvGraphicFramePr>
          <p:nvPr>
            <p:ph type="tbl" sz="quarter" idx="19"/>
            <p:extLst>
              <p:ext uri="{D42A27DB-BD31-4B8C-83A1-F6EECF244321}">
                <p14:modId xmlns:p14="http://schemas.microsoft.com/office/powerpoint/2010/main" val="1222413707"/>
              </p:ext>
            </p:extLst>
          </p:nvPr>
        </p:nvGraphicFramePr>
        <p:xfrm>
          <a:off x="461962" y="1724025"/>
          <a:ext cx="11279433" cy="25958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279433">
                  <a:extLst>
                    <a:ext uri="{9D8B030D-6E8A-4147-A177-3AD203B41FA5}">
                      <a16:colId xmlns:a16="http://schemas.microsoft.com/office/drawing/2014/main" val="18071833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>
                          <a:solidFill>
                            <a:schemeClr val="accent4"/>
                          </a:solidFill>
                        </a:rPr>
                        <a:t>The Prediction</a:t>
                      </a:r>
                    </a:p>
                  </a:txBody>
                  <a:tcPr anchor="ctr">
                    <a:lnB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88618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Amazon will continue to expand</a:t>
                      </a:r>
                    </a:p>
                  </a:txBody>
                  <a:tcPr anchor="ctr">
                    <a:lnT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2358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Investors will be very busy in 2021, but mostly from out of State. The cap rate compression (rising prices) are slowly down velocity from Wisconsin based investors. </a:t>
                      </a: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15607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Manufacturing business will continue to expand, outpacing it’s current contractions due to market conditions</a:t>
                      </a: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65568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Illinois to Wisconsin trend will continue to be strong</a:t>
                      </a: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50684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The Central’s Vacancy rate will decrease</a:t>
                      </a:r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55463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Packers go to the </a:t>
                      </a:r>
                      <a:r>
                        <a:rPr lang="en-US" sz="1100" dirty="0" err="1"/>
                        <a:t>Superbowl</a:t>
                      </a:r>
                      <a:endParaRPr lang="en-US" sz="1100" dirty="0"/>
                    </a:p>
                  </a:txBody>
                  <a:tcPr anchor="ctr"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17802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40128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A71B55F-53FC-4E43-B489-67457B31D4C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Thank You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E28750-1A52-43EC-9C89-3072105132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E71D787-9731-4F43-9DD8-A7CC5AD22BCA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0447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FC0F813B-66E5-4D5F-84E1-D2A1D089B71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/>
              <a:t>Column One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13E825-D7DB-4841-A2D8-DCA0A7CC369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US"/>
              <a:t>Two-Column Slide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72F66D69-19B8-426A-8C60-BB2FADCAD03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/>
              <a:t>Column Two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E63D2A6-B941-4EF6-AA5B-2D9E751237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E71D787-9731-4F43-9DD8-A7CC5AD22BCA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553D425-23F6-4C40-89FA-17CB92FADA09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/>
        <p:txBody>
          <a:bodyPr>
            <a:normAutofit/>
          </a:bodyPr>
          <a:lstStyle/>
          <a:p>
            <a:r>
              <a:rPr lang="en-US"/>
              <a:t>Paragraph header. </a:t>
            </a:r>
            <a:r>
              <a:rPr lang="en-US" err="1"/>
              <a:t>Tawineg</a:t>
            </a:r>
            <a:r>
              <a:rPr lang="en-US"/>
              <a:t> </a:t>
            </a:r>
            <a:r>
              <a:rPr lang="en-US" err="1"/>
              <a:t>apowniegokanw</a:t>
            </a:r>
            <a:r>
              <a:rPr lang="en-US"/>
              <a:t> </a:t>
            </a:r>
            <a:r>
              <a:rPr lang="en-US" err="1"/>
              <a:t>aweogaopweg</a:t>
            </a:r>
            <a:r>
              <a:rPr lang="en-US"/>
              <a:t> </a:t>
            </a:r>
            <a:r>
              <a:rPr lang="en-US" err="1"/>
              <a:t>awegwerg</a:t>
            </a:r>
            <a:r>
              <a:rPr lang="en-US"/>
              <a:t> </a:t>
            </a:r>
            <a:r>
              <a:rPr lang="en-US" err="1"/>
              <a:t>awerwer</a:t>
            </a:r>
            <a:r>
              <a:rPr lang="en-US"/>
              <a:t> </a:t>
            </a:r>
            <a:r>
              <a:rPr lang="en-US" err="1"/>
              <a:t>aerbgaerb</a:t>
            </a:r>
            <a:r>
              <a:rPr lang="en-US"/>
              <a:t> </a:t>
            </a:r>
            <a:r>
              <a:rPr lang="en-US" err="1"/>
              <a:t>aerbaerb</a:t>
            </a:r>
            <a:r>
              <a:rPr lang="en-US"/>
              <a:t> </a:t>
            </a:r>
            <a:r>
              <a:rPr lang="en-US" err="1"/>
              <a:t>aoerpjhprt</a:t>
            </a:r>
            <a:r>
              <a:rPr lang="en-US"/>
              <a:t> </a:t>
            </a:r>
            <a:r>
              <a:rPr lang="en-US" err="1"/>
              <a:t>aerbgaerb</a:t>
            </a:r>
            <a:r>
              <a:rPr lang="en-US"/>
              <a:t>.</a:t>
            </a:r>
          </a:p>
          <a:p>
            <a:pPr lvl="1"/>
            <a:r>
              <a:rPr lang="en-US">
                <a:effectLst/>
              </a:rPr>
              <a:t>Body copy. </a:t>
            </a:r>
            <a:r>
              <a:rPr lang="en-US" err="1">
                <a:effectLst/>
              </a:rPr>
              <a:t>Equideratius</a:t>
            </a:r>
            <a:r>
              <a:rPr lang="en-US">
                <a:effectLst/>
              </a:rPr>
              <a:t> es </a:t>
            </a:r>
            <a:r>
              <a:rPr lang="en-US" err="1">
                <a:effectLst/>
              </a:rPr>
              <a:t>rerundam</a:t>
            </a:r>
            <a:r>
              <a:rPr lang="en-US">
                <a:effectLst/>
              </a:rPr>
              <a:t> nus. Di </a:t>
            </a:r>
            <a:r>
              <a:rPr lang="en-US" err="1">
                <a:effectLst/>
              </a:rPr>
              <a:t>solupti</a:t>
            </a:r>
            <a:r>
              <a:rPr lang="en-US">
                <a:effectLst/>
              </a:rPr>
              <a:t> sit </a:t>
            </a:r>
            <a:r>
              <a:rPr lang="en-US" err="1">
                <a:effectLst/>
              </a:rPr>
              <a:t>quatestiunt</a:t>
            </a:r>
            <a:r>
              <a:rPr lang="en-US">
                <a:effectLst/>
              </a:rPr>
              <a:t>. </a:t>
            </a:r>
            <a:r>
              <a:rPr lang="en-US" err="1">
                <a:effectLst/>
              </a:rPr>
              <a:t>Fuga</a:t>
            </a:r>
            <a:r>
              <a:rPr lang="en-US">
                <a:effectLst/>
              </a:rPr>
              <a:t>. </a:t>
            </a:r>
            <a:r>
              <a:rPr lang="en-US" err="1">
                <a:effectLst/>
              </a:rPr>
              <a:t>Genda</a:t>
            </a:r>
            <a:r>
              <a:rPr lang="en-US">
                <a:effectLst/>
              </a:rPr>
              <a:t> id que et </a:t>
            </a:r>
            <a:r>
              <a:rPr lang="en-US" err="1">
                <a:effectLst/>
              </a:rPr>
              <a:t>facillab</a:t>
            </a:r>
            <a:r>
              <a:rPr lang="en-US">
                <a:effectLst/>
              </a:rPr>
              <a:t> </a:t>
            </a:r>
            <a:r>
              <a:rPr lang="en-US" err="1">
                <a:effectLst/>
              </a:rPr>
              <a:t>inctiorem</a:t>
            </a:r>
            <a:r>
              <a:rPr lang="en-US">
                <a:effectLst/>
              </a:rPr>
              <a:t> </a:t>
            </a:r>
            <a:r>
              <a:rPr lang="en-US" err="1">
                <a:effectLst/>
              </a:rPr>
              <a:t>ium</a:t>
            </a:r>
            <a:r>
              <a:rPr lang="en-US">
                <a:effectLst/>
              </a:rPr>
              <a:t> </a:t>
            </a:r>
            <a:r>
              <a:rPr lang="en-US" err="1">
                <a:effectLst/>
              </a:rPr>
              <a:t>dellore</a:t>
            </a:r>
            <a:r>
              <a:rPr lang="en-US">
                <a:effectLst/>
              </a:rPr>
              <a:t> </a:t>
            </a:r>
            <a:r>
              <a:rPr lang="en-US" err="1">
                <a:effectLst/>
              </a:rPr>
              <a:t>perchil</a:t>
            </a:r>
            <a:r>
              <a:rPr lang="en-US">
                <a:effectLst/>
              </a:rPr>
              <a:t> </a:t>
            </a:r>
            <a:r>
              <a:rPr lang="en-US" err="1">
                <a:effectLst/>
              </a:rPr>
              <a:t>igenditios</a:t>
            </a:r>
            <a:r>
              <a:rPr lang="en-US">
                <a:effectLst/>
              </a:rPr>
              <a:t> </a:t>
            </a:r>
            <a:r>
              <a:rPr lang="en-US" err="1">
                <a:effectLst/>
              </a:rPr>
              <a:t>ut</a:t>
            </a:r>
            <a:r>
              <a:rPr lang="en-US">
                <a:effectLst/>
              </a:rPr>
              <a:t> </a:t>
            </a:r>
            <a:r>
              <a:rPr lang="en-US" err="1">
                <a:effectLst/>
              </a:rPr>
              <a:t>aliquia</a:t>
            </a:r>
            <a:r>
              <a:rPr lang="en-US"/>
              <a:t>.</a:t>
            </a:r>
            <a:endParaRPr lang="en-US">
              <a:effectLst/>
            </a:endParaRPr>
          </a:p>
          <a:p>
            <a:pPr lvl="2"/>
            <a:r>
              <a:rPr lang="en-US"/>
              <a:t>Add your bullet points here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A9164E9E-6897-475E-96C9-13E8F8E35705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/>
        <p:txBody>
          <a:bodyPr>
            <a:normAutofit/>
          </a:bodyPr>
          <a:lstStyle/>
          <a:p>
            <a:r>
              <a:rPr lang="en-US"/>
              <a:t>Paragraph header. </a:t>
            </a:r>
            <a:r>
              <a:rPr lang="en-US" err="1"/>
              <a:t>Tawineg</a:t>
            </a:r>
            <a:r>
              <a:rPr lang="en-US"/>
              <a:t> </a:t>
            </a:r>
            <a:r>
              <a:rPr lang="en-US" err="1"/>
              <a:t>apowniegokanw</a:t>
            </a:r>
            <a:r>
              <a:rPr lang="en-US"/>
              <a:t> </a:t>
            </a:r>
            <a:r>
              <a:rPr lang="en-US" err="1"/>
              <a:t>aweogaopweg</a:t>
            </a:r>
            <a:r>
              <a:rPr lang="en-US"/>
              <a:t> </a:t>
            </a:r>
            <a:r>
              <a:rPr lang="en-US" err="1"/>
              <a:t>awegwerg</a:t>
            </a:r>
            <a:r>
              <a:rPr lang="en-US"/>
              <a:t> </a:t>
            </a:r>
            <a:r>
              <a:rPr lang="en-US" err="1"/>
              <a:t>awerwer</a:t>
            </a:r>
            <a:r>
              <a:rPr lang="en-US"/>
              <a:t> </a:t>
            </a:r>
            <a:r>
              <a:rPr lang="en-US" err="1"/>
              <a:t>aerbgaerb</a:t>
            </a:r>
            <a:r>
              <a:rPr lang="en-US"/>
              <a:t> </a:t>
            </a:r>
            <a:r>
              <a:rPr lang="en-US" err="1"/>
              <a:t>aerbaerb</a:t>
            </a:r>
            <a:r>
              <a:rPr lang="en-US"/>
              <a:t> </a:t>
            </a:r>
            <a:r>
              <a:rPr lang="en-US" err="1"/>
              <a:t>aoerpjhprt</a:t>
            </a:r>
            <a:r>
              <a:rPr lang="en-US"/>
              <a:t> </a:t>
            </a:r>
            <a:r>
              <a:rPr lang="en-US" err="1"/>
              <a:t>aerbgaerb</a:t>
            </a:r>
            <a:r>
              <a:rPr lang="en-US"/>
              <a:t>.</a:t>
            </a:r>
          </a:p>
          <a:p>
            <a:pPr lvl="1"/>
            <a:r>
              <a:rPr lang="en-US">
                <a:effectLst/>
              </a:rPr>
              <a:t>Body copy. </a:t>
            </a:r>
            <a:r>
              <a:rPr lang="en-US" err="1">
                <a:effectLst/>
              </a:rPr>
              <a:t>Equideratius</a:t>
            </a:r>
            <a:r>
              <a:rPr lang="en-US">
                <a:effectLst/>
              </a:rPr>
              <a:t> es </a:t>
            </a:r>
            <a:r>
              <a:rPr lang="en-US" err="1">
                <a:effectLst/>
              </a:rPr>
              <a:t>rerundam</a:t>
            </a:r>
            <a:r>
              <a:rPr lang="en-US">
                <a:effectLst/>
              </a:rPr>
              <a:t> nus. Di </a:t>
            </a:r>
            <a:r>
              <a:rPr lang="en-US" err="1">
                <a:effectLst/>
              </a:rPr>
              <a:t>solupti</a:t>
            </a:r>
            <a:r>
              <a:rPr lang="en-US">
                <a:effectLst/>
              </a:rPr>
              <a:t> sit </a:t>
            </a:r>
            <a:r>
              <a:rPr lang="en-US" err="1">
                <a:effectLst/>
              </a:rPr>
              <a:t>quatestiunt</a:t>
            </a:r>
            <a:r>
              <a:rPr lang="en-US">
                <a:effectLst/>
              </a:rPr>
              <a:t>. </a:t>
            </a:r>
            <a:r>
              <a:rPr lang="en-US" err="1">
                <a:effectLst/>
              </a:rPr>
              <a:t>Fuga</a:t>
            </a:r>
            <a:r>
              <a:rPr lang="en-US">
                <a:effectLst/>
              </a:rPr>
              <a:t>. </a:t>
            </a:r>
            <a:r>
              <a:rPr lang="en-US" err="1">
                <a:effectLst/>
              </a:rPr>
              <a:t>Genda</a:t>
            </a:r>
            <a:r>
              <a:rPr lang="en-US">
                <a:effectLst/>
              </a:rPr>
              <a:t> id que et </a:t>
            </a:r>
            <a:r>
              <a:rPr lang="en-US" err="1">
                <a:effectLst/>
              </a:rPr>
              <a:t>facillab</a:t>
            </a:r>
            <a:r>
              <a:rPr lang="en-US">
                <a:effectLst/>
              </a:rPr>
              <a:t> </a:t>
            </a:r>
            <a:r>
              <a:rPr lang="en-US" err="1">
                <a:effectLst/>
              </a:rPr>
              <a:t>inctiorem</a:t>
            </a:r>
            <a:r>
              <a:rPr lang="en-US">
                <a:effectLst/>
              </a:rPr>
              <a:t> </a:t>
            </a:r>
            <a:r>
              <a:rPr lang="en-US" err="1">
                <a:effectLst/>
              </a:rPr>
              <a:t>ium</a:t>
            </a:r>
            <a:r>
              <a:rPr lang="en-US">
                <a:effectLst/>
              </a:rPr>
              <a:t> </a:t>
            </a:r>
            <a:r>
              <a:rPr lang="en-US" err="1">
                <a:effectLst/>
              </a:rPr>
              <a:t>dellore</a:t>
            </a:r>
            <a:r>
              <a:rPr lang="en-US">
                <a:effectLst/>
              </a:rPr>
              <a:t> </a:t>
            </a:r>
            <a:r>
              <a:rPr lang="en-US" err="1">
                <a:effectLst/>
              </a:rPr>
              <a:t>perchil</a:t>
            </a:r>
            <a:r>
              <a:rPr lang="en-US">
                <a:effectLst/>
              </a:rPr>
              <a:t> </a:t>
            </a:r>
            <a:r>
              <a:rPr lang="en-US" err="1">
                <a:effectLst/>
              </a:rPr>
              <a:t>igenditios</a:t>
            </a:r>
            <a:r>
              <a:rPr lang="en-US">
                <a:effectLst/>
              </a:rPr>
              <a:t> </a:t>
            </a:r>
            <a:r>
              <a:rPr lang="en-US" err="1">
                <a:effectLst/>
              </a:rPr>
              <a:t>ut</a:t>
            </a:r>
            <a:r>
              <a:rPr lang="en-US">
                <a:effectLst/>
              </a:rPr>
              <a:t> </a:t>
            </a:r>
            <a:r>
              <a:rPr lang="en-US" err="1">
                <a:effectLst/>
              </a:rPr>
              <a:t>aliquia</a:t>
            </a:r>
            <a:r>
              <a:rPr lang="en-US"/>
              <a:t>.</a:t>
            </a:r>
            <a:endParaRPr lang="en-US">
              <a:effectLst/>
            </a:endParaRPr>
          </a:p>
          <a:p>
            <a:pPr lvl="2"/>
            <a:r>
              <a:rPr lang="en-US"/>
              <a:t>Add your bullet points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C84A6E-5C08-4563-A4EF-78B3D09416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SUBHEADLINE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DD5618-E4C4-4E17-A2F8-C82E4B038226}"/>
              </a:ext>
            </a:extLst>
          </p:cNvPr>
          <p:cNvSpPr txBox="1"/>
          <p:nvPr/>
        </p:nvSpPr>
        <p:spPr>
          <a:xfrm>
            <a:off x="0" y="-115368"/>
            <a:ext cx="12451222" cy="6973368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spAutoFit/>
          </a:bodyPr>
          <a:lstStyle/>
          <a:p>
            <a:pPr marL="12700" marR="5080" algn="l">
              <a:lnSpc>
                <a:spcPct val="125000"/>
              </a:lnSpc>
              <a:tabLst>
                <a:tab pos="1176655" algn="l"/>
              </a:tabLst>
            </a:pPr>
            <a:endParaRPr lang="en-US" sz="1200" spc="-15">
              <a:solidFill>
                <a:srgbClr val="231F20"/>
              </a:solidFill>
            </a:endParaRPr>
          </a:p>
        </p:txBody>
      </p:sp>
      <p:pic>
        <p:nvPicPr>
          <p:cNvPr id="1026" name="Picture 2" descr="yoga: The many physical and psychological benefits of yoga - a dance of  movement and stillness - The Economic Times">
            <a:extLst>
              <a:ext uri="{FF2B5EF4-FFF2-40B4-BE49-F238E27FC236}">
                <a16:creationId xmlns:a16="http://schemas.microsoft.com/office/drawing/2014/main" id="{6598051A-0B68-4EC9-8B4B-E3FF697C4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349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136F3C-46CE-434B-82FD-DF7CAD8A0643}"/>
              </a:ext>
            </a:extLst>
          </p:cNvPr>
          <p:cNvSpPr txBox="1"/>
          <p:nvPr/>
        </p:nvSpPr>
        <p:spPr>
          <a:xfrm>
            <a:off x="2829233" y="817487"/>
            <a:ext cx="5964573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indent="0" algn="ct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0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Staying Flexible</a:t>
            </a:r>
          </a:p>
        </p:txBody>
      </p:sp>
    </p:spTree>
    <p:extLst>
      <p:ext uri="{BB962C8B-B14F-4D97-AF65-F5344CB8AC3E}">
        <p14:creationId xmlns:p14="http://schemas.microsoft.com/office/powerpoint/2010/main" val="32791154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FC0F813B-66E5-4D5F-84E1-D2A1D089B71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/>
              <a:t>Column One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13E825-D7DB-4841-A2D8-DCA0A7CC369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US"/>
              <a:t>Two-Column Slide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72F66D69-19B8-426A-8C60-BB2FADCAD03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/>
              <a:t>Column Two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E63D2A6-B941-4EF6-AA5B-2D9E751237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E71D787-9731-4F43-9DD8-A7CC5AD22BCA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553D425-23F6-4C40-89FA-17CB92FADA09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/>
        <p:txBody>
          <a:bodyPr>
            <a:normAutofit/>
          </a:bodyPr>
          <a:lstStyle/>
          <a:p>
            <a:r>
              <a:rPr lang="en-US"/>
              <a:t>Paragraph header. </a:t>
            </a:r>
            <a:r>
              <a:rPr lang="en-US" err="1"/>
              <a:t>Tawineg</a:t>
            </a:r>
            <a:r>
              <a:rPr lang="en-US"/>
              <a:t> </a:t>
            </a:r>
            <a:r>
              <a:rPr lang="en-US" err="1"/>
              <a:t>apowniegokanw</a:t>
            </a:r>
            <a:r>
              <a:rPr lang="en-US"/>
              <a:t> </a:t>
            </a:r>
            <a:r>
              <a:rPr lang="en-US" err="1"/>
              <a:t>aweogaopweg</a:t>
            </a:r>
            <a:r>
              <a:rPr lang="en-US"/>
              <a:t> </a:t>
            </a:r>
            <a:r>
              <a:rPr lang="en-US" err="1"/>
              <a:t>awegwerg</a:t>
            </a:r>
            <a:r>
              <a:rPr lang="en-US"/>
              <a:t> </a:t>
            </a:r>
            <a:r>
              <a:rPr lang="en-US" err="1"/>
              <a:t>awerwer</a:t>
            </a:r>
            <a:r>
              <a:rPr lang="en-US"/>
              <a:t> </a:t>
            </a:r>
            <a:r>
              <a:rPr lang="en-US" err="1"/>
              <a:t>aerbgaerb</a:t>
            </a:r>
            <a:r>
              <a:rPr lang="en-US"/>
              <a:t> </a:t>
            </a:r>
            <a:r>
              <a:rPr lang="en-US" err="1"/>
              <a:t>aerbaerb</a:t>
            </a:r>
            <a:r>
              <a:rPr lang="en-US"/>
              <a:t> </a:t>
            </a:r>
            <a:r>
              <a:rPr lang="en-US" err="1"/>
              <a:t>aoerpjhprt</a:t>
            </a:r>
            <a:r>
              <a:rPr lang="en-US"/>
              <a:t> </a:t>
            </a:r>
            <a:r>
              <a:rPr lang="en-US" err="1"/>
              <a:t>aerbgaerb</a:t>
            </a:r>
            <a:r>
              <a:rPr lang="en-US"/>
              <a:t>.</a:t>
            </a:r>
          </a:p>
          <a:p>
            <a:pPr lvl="1"/>
            <a:r>
              <a:rPr lang="en-US">
                <a:effectLst/>
              </a:rPr>
              <a:t>Body copy. </a:t>
            </a:r>
            <a:r>
              <a:rPr lang="en-US" err="1">
                <a:effectLst/>
              </a:rPr>
              <a:t>Equideratius</a:t>
            </a:r>
            <a:r>
              <a:rPr lang="en-US">
                <a:effectLst/>
              </a:rPr>
              <a:t> es </a:t>
            </a:r>
            <a:r>
              <a:rPr lang="en-US" err="1">
                <a:effectLst/>
              </a:rPr>
              <a:t>rerundam</a:t>
            </a:r>
            <a:r>
              <a:rPr lang="en-US">
                <a:effectLst/>
              </a:rPr>
              <a:t> nus. Di </a:t>
            </a:r>
            <a:r>
              <a:rPr lang="en-US" err="1">
                <a:effectLst/>
              </a:rPr>
              <a:t>solupti</a:t>
            </a:r>
            <a:r>
              <a:rPr lang="en-US">
                <a:effectLst/>
              </a:rPr>
              <a:t> sit </a:t>
            </a:r>
            <a:r>
              <a:rPr lang="en-US" err="1">
                <a:effectLst/>
              </a:rPr>
              <a:t>quatestiunt</a:t>
            </a:r>
            <a:r>
              <a:rPr lang="en-US">
                <a:effectLst/>
              </a:rPr>
              <a:t>. </a:t>
            </a:r>
            <a:r>
              <a:rPr lang="en-US" err="1">
                <a:effectLst/>
              </a:rPr>
              <a:t>Fuga</a:t>
            </a:r>
            <a:r>
              <a:rPr lang="en-US">
                <a:effectLst/>
              </a:rPr>
              <a:t>. </a:t>
            </a:r>
            <a:r>
              <a:rPr lang="en-US" err="1">
                <a:effectLst/>
              </a:rPr>
              <a:t>Genda</a:t>
            </a:r>
            <a:r>
              <a:rPr lang="en-US">
                <a:effectLst/>
              </a:rPr>
              <a:t> id que et </a:t>
            </a:r>
            <a:r>
              <a:rPr lang="en-US" err="1">
                <a:effectLst/>
              </a:rPr>
              <a:t>facillab</a:t>
            </a:r>
            <a:r>
              <a:rPr lang="en-US">
                <a:effectLst/>
              </a:rPr>
              <a:t> </a:t>
            </a:r>
            <a:r>
              <a:rPr lang="en-US" err="1">
                <a:effectLst/>
              </a:rPr>
              <a:t>inctiorem</a:t>
            </a:r>
            <a:r>
              <a:rPr lang="en-US">
                <a:effectLst/>
              </a:rPr>
              <a:t> </a:t>
            </a:r>
            <a:r>
              <a:rPr lang="en-US" err="1">
                <a:effectLst/>
              </a:rPr>
              <a:t>ium</a:t>
            </a:r>
            <a:r>
              <a:rPr lang="en-US">
                <a:effectLst/>
              </a:rPr>
              <a:t> </a:t>
            </a:r>
            <a:r>
              <a:rPr lang="en-US" err="1">
                <a:effectLst/>
              </a:rPr>
              <a:t>dellore</a:t>
            </a:r>
            <a:r>
              <a:rPr lang="en-US">
                <a:effectLst/>
              </a:rPr>
              <a:t> </a:t>
            </a:r>
            <a:r>
              <a:rPr lang="en-US" err="1">
                <a:effectLst/>
              </a:rPr>
              <a:t>perchil</a:t>
            </a:r>
            <a:r>
              <a:rPr lang="en-US">
                <a:effectLst/>
              </a:rPr>
              <a:t> </a:t>
            </a:r>
            <a:r>
              <a:rPr lang="en-US" err="1">
                <a:effectLst/>
              </a:rPr>
              <a:t>igenditios</a:t>
            </a:r>
            <a:r>
              <a:rPr lang="en-US">
                <a:effectLst/>
              </a:rPr>
              <a:t> </a:t>
            </a:r>
            <a:r>
              <a:rPr lang="en-US" err="1">
                <a:effectLst/>
              </a:rPr>
              <a:t>ut</a:t>
            </a:r>
            <a:r>
              <a:rPr lang="en-US">
                <a:effectLst/>
              </a:rPr>
              <a:t> </a:t>
            </a:r>
            <a:r>
              <a:rPr lang="en-US" err="1">
                <a:effectLst/>
              </a:rPr>
              <a:t>aliquia</a:t>
            </a:r>
            <a:r>
              <a:rPr lang="en-US"/>
              <a:t>.</a:t>
            </a:r>
            <a:endParaRPr lang="en-US">
              <a:effectLst/>
            </a:endParaRPr>
          </a:p>
          <a:p>
            <a:pPr lvl="2"/>
            <a:r>
              <a:rPr lang="en-US"/>
              <a:t>Add your bullet points here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A9164E9E-6897-475E-96C9-13E8F8E35705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/>
        <p:txBody>
          <a:bodyPr>
            <a:normAutofit/>
          </a:bodyPr>
          <a:lstStyle/>
          <a:p>
            <a:r>
              <a:rPr lang="en-US"/>
              <a:t>Paragraph header. </a:t>
            </a:r>
            <a:r>
              <a:rPr lang="en-US" err="1"/>
              <a:t>Tawineg</a:t>
            </a:r>
            <a:r>
              <a:rPr lang="en-US"/>
              <a:t> </a:t>
            </a:r>
            <a:r>
              <a:rPr lang="en-US" err="1"/>
              <a:t>apowniegokanw</a:t>
            </a:r>
            <a:r>
              <a:rPr lang="en-US"/>
              <a:t> </a:t>
            </a:r>
            <a:r>
              <a:rPr lang="en-US" err="1"/>
              <a:t>aweogaopweg</a:t>
            </a:r>
            <a:r>
              <a:rPr lang="en-US"/>
              <a:t> </a:t>
            </a:r>
            <a:r>
              <a:rPr lang="en-US" err="1"/>
              <a:t>awegwerg</a:t>
            </a:r>
            <a:r>
              <a:rPr lang="en-US"/>
              <a:t> </a:t>
            </a:r>
            <a:r>
              <a:rPr lang="en-US" err="1"/>
              <a:t>awerwer</a:t>
            </a:r>
            <a:r>
              <a:rPr lang="en-US"/>
              <a:t> </a:t>
            </a:r>
            <a:r>
              <a:rPr lang="en-US" err="1"/>
              <a:t>aerbgaerb</a:t>
            </a:r>
            <a:r>
              <a:rPr lang="en-US"/>
              <a:t> </a:t>
            </a:r>
            <a:r>
              <a:rPr lang="en-US" err="1"/>
              <a:t>aerbaerb</a:t>
            </a:r>
            <a:r>
              <a:rPr lang="en-US"/>
              <a:t> </a:t>
            </a:r>
            <a:r>
              <a:rPr lang="en-US" err="1"/>
              <a:t>aoerpjhprt</a:t>
            </a:r>
            <a:r>
              <a:rPr lang="en-US"/>
              <a:t> </a:t>
            </a:r>
            <a:r>
              <a:rPr lang="en-US" err="1"/>
              <a:t>aerbgaerb</a:t>
            </a:r>
            <a:r>
              <a:rPr lang="en-US"/>
              <a:t>.</a:t>
            </a:r>
          </a:p>
          <a:p>
            <a:pPr lvl="1"/>
            <a:r>
              <a:rPr lang="en-US">
                <a:effectLst/>
              </a:rPr>
              <a:t>Body copy. </a:t>
            </a:r>
            <a:r>
              <a:rPr lang="en-US" err="1">
                <a:effectLst/>
              </a:rPr>
              <a:t>Equideratius</a:t>
            </a:r>
            <a:r>
              <a:rPr lang="en-US">
                <a:effectLst/>
              </a:rPr>
              <a:t> es </a:t>
            </a:r>
            <a:r>
              <a:rPr lang="en-US" err="1">
                <a:effectLst/>
              </a:rPr>
              <a:t>rerundam</a:t>
            </a:r>
            <a:r>
              <a:rPr lang="en-US">
                <a:effectLst/>
              </a:rPr>
              <a:t> nus. Di </a:t>
            </a:r>
            <a:r>
              <a:rPr lang="en-US" err="1">
                <a:effectLst/>
              </a:rPr>
              <a:t>solupti</a:t>
            </a:r>
            <a:r>
              <a:rPr lang="en-US">
                <a:effectLst/>
              </a:rPr>
              <a:t> sit </a:t>
            </a:r>
            <a:r>
              <a:rPr lang="en-US" err="1">
                <a:effectLst/>
              </a:rPr>
              <a:t>quatestiunt</a:t>
            </a:r>
            <a:r>
              <a:rPr lang="en-US">
                <a:effectLst/>
              </a:rPr>
              <a:t>. </a:t>
            </a:r>
            <a:r>
              <a:rPr lang="en-US" err="1">
                <a:effectLst/>
              </a:rPr>
              <a:t>Fuga</a:t>
            </a:r>
            <a:r>
              <a:rPr lang="en-US">
                <a:effectLst/>
              </a:rPr>
              <a:t>. </a:t>
            </a:r>
            <a:r>
              <a:rPr lang="en-US" err="1">
                <a:effectLst/>
              </a:rPr>
              <a:t>Genda</a:t>
            </a:r>
            <a:r>
              <a:rPr lang="en-US">
                <a:effectLst/>
              </a:rPr>
              <a:t> id que et </a:t>
            </a:r>
            <a:r>
              <a:rPr lang="en-US" err="1">
                <a:effectLst/>
              </a:rPr>
              <a:t>facillab</a:t>
            </a:r>
            <a:r>
              <a:rPr lang="en-US">
                <a:effectLst/>
              </a:rPr>
              <a:t> </a:t>
            </a:r>
            <a:r>
              <a:rPr lang="en-US" err="1">
                <a:effectLst/>
              </a:rPr>
              <a:t>inctiorem</a:t>
            </a:r>
            <a:r>
              <a:rPr lang="en-US">
                <a:effectLst/>
              </a:rPr>
              <a:t> </a:t>
            </a:r>
            <a:r>
              <a:rPr lang="en-US" err="1">
                <a:effectLst/>
              </a:rPr>
              <a:t>ium</a:t>
            </a:r>
            <a:r>
              <a:rPr lang="en-US">
                <a:effectLst/>
              </a:rPr>
              <a:t> </a:t>
            </a:r>
            <a:r>
              <a:rPr lang="en-US" err="1">
                <a:effectLst/>
              </a:rPr>
              <a:t>dellore</a:t>
            </a:r>
            <a:r>
              <a:rPr lang="en-US">
                <a:effectLst/>
              </a:rPr>
              <a:t> </a:t>
            </a:r>
            <a:r>
              <a:rPr lang="en-US" err="1">
                <a:effectLst/>
              </a:rPr>
              <a:t>perchil</a:t>
            </a:r>
            <a:r>
              <a:rPr lang="en-US">
                <a:effectLst/>
              </a:rPr>
              <a:t> </a:t>
            </a:r>
            <a:r>
              <a:rPr lang="en-US" err="1">
                <a:effectLst/>
              </a:rPr>
              <a:t>igenditios</a:t>
            </a:r>
            <a:r>
              <a:rPr lang="en-US">
                <a:effectLst/>
              </a:rPr>
              <a:t> </a:t>
            </a:r>
            <a:r>
              <a:rPr lang="en-US" err="1">
                <a:effectLst/>
              </a:rPr>
              <a:t>ut</a:t>
            </a:r>
            <a:r>
              <a:rPr lang="en-US">
                <a:effectLst/>
              </a:rPr>
              <a:t> </a:t>
            </a:r>
            <a:r>
              <a:rPr lang="en-US" err="1">
                <a:effectLst/>
              </a:rPr>
              <a:t>aliquia</a:t>
            </a:r>
            <a:r>
              <a:rPr lang="en-US"/>
              <a:t>.</a:t>
            </a:r>
            <a:endParaRPr lang="en-US">
              <a:effectLst/>
            </a:endParaRPr>
          </a:p>
          <a:p>
            <a:pPr lvl="2"/>
            <a:r>
              <a:rPr lang="en-US"/>
              <a:t>Add your bullet points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C84A6E-5C08-4563-A4EF-78B3D09416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SUBHEADLINE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DD5618-E4C4-4E17-A2F8-C82E4B038226}"/>
              </a:ext>
            </a:extLst>
          </p:cNvPr>
          <p:cNvSpPr txBox="1"/>
          <p:nvPr/>
        </p:nvSpPr>
        <p:spPr>
          <a:xfrm>
            <a:off x="0" y="-115368"/>
            <a:ext cx="12451222" cy="6973368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spAutoFit/>
          </a:bodyPr>
          <a:lstStyle/>
          <a:p>
            <a:pPr marL="12700" marR="5080" algn="l">
              <a:lnSpc>
                <a:spcPct val="125000"/>
              </a:lnSpc>
              <a:tabLst>
                <a:tab pos="1176655" algn="l"/>
              </a:tabLst>
            </a:pPr>
            <a:endParaRPr lang="en-US" sz="1200" spc="-15">
              <a:solidFill>
                <a:srgbClr val="231F20"/>
              </a:solidFill>
            </a:endParaRPr>
          </a:p>
        </p:txBody>
      </p:sp>
      <p:pic>
        <p:nvPicPr>
          <p:cNvPr id="3074" name="Picture 2" descr="Very Goods | Bubble Wrap Costume - Urban Outfitters">
            <a:extLst>
              <a:ext uri="{FF2B5EF4-FFF2-40B4-BE49-F238E27FC236}">
                <a16:creationId xmlns:a16="http://schemas.microsoft.com/office/drawing/2014/main" id="{21D4D6E3-00D5-49E3-B90E-AADC42AFA9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840" y="-57684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136F3C-46CE-434B-82FD-DF7CAD8A0643}"/>
              </a:ext>
            </a:extLst>
          </p:cNvPr>
          <p:cNvSpPr txBox="1"/>
          <p:nvPr/>
        </p:nvSpPr>
        <p:spPr>
          <a:xfrm>
            <a:off x="2829233" y="817487"/>
            <a:ext cx="5964573" cy="18723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indent="0" algn="ct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 the </a:t>
            </a:r>
          </a:p>
          <a:p>
            <a:pPr marL="12700" marR="0" indent="0" algn="ct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6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Bubble</a:t>
            </a:r>
          </a:p>
        </p:txBody>
      </p:sp>
    </p:spTree>
    <p:extLst>
      <p:ext uri="{BB962C8B-B14F-4D97-AF65-F5344CB8AC3E}">
        <p14:creationId xmlns:p14="http://schemas.microsoft.com/office/powerpoint/2010/main" val="20001290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FC0F813B-66E5-4D5F-84E1-D2A1D089B71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/>
              <a:t>Column One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13E825-D7DB-4841-A2D8-DCA0A7CC369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US"/>
              <a:t>Two-Column Slide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72F66D69-19B8-426A-8C60-BB2FADCAD03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US"/>
              <a:t>Column Two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E63D2A6-B941-4EF6-AA5B-2D9E751237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E71D787-9731-4F43-9DD8-A7CC5AD22BCA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553D425-23F6-4C40-89FA-17CB92FADA09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/>
        <p:txBody>
          <a:bodyPr>
            <a:normAutofit/>
          </a:bodyPr>
          <a:lstStyle/>
          <a:p>
            <a:r>
              <a:rPr lang="en-US"/>
              <a:t>Paragraph header. </a:t>
            </a:r>
            <a:r>
              <a:rPr lang="en-US" err="1"/>
              <a:t>Tawineg</a:t>
            </a:r>
            <a:r>
              <a:rPr lang="en-US"/>
              <a:t> </a:t>
            </a:r>
            <a:r>
              <a:rPr lang="en-US" err="1"/>
              <a:t>apowniegokanw</a:t>
            </a:r>
            <a:r>
              <a:rPr lang="en-US"/>
              <a:t> </a:t>
            </a:r>
            <a:r>
              <a:rPr lang="en-US" err="1"/>
              <a:t>aweogaopweg</a:t>
            </a:r>
            <a:r>
              <a:rPr lang="en-US"/>
              <a:t> </a:t>
            </a:r>
            <a:r>
              <a:rPr lang="en-US" err="1"/>
              <a:t>awegwerg</a:t>
            </a:r>
            <a:r>
              <a:rPr lang="en-US"/>
              <a:t> </a:t>
            </a:r>
            <a:r>
              <a:rPr lang="en-US" err="1"/>
              <a:t>awerwer</a:t>
            </a:r>
            <a:r>
              <a:rPr lang="en-US"/>
              <a:t> </a:t>
            </a:r>
            <a:r>
              <a:rPr lang="en-US" err="1"/>
              <a:t>aerbgaerb</a:t>
            </a:r>
            <a:r>
              <a:rPr lang="en-US"/>
              <a:t> </a:t>
            </a:r>
            <a:r>
              <a:rPr lang="en-US" err="1"/>
              <a:t>aerbaerb</a:t>
            </a:r>
            <a:r>
              <a:rPr lang="en-US"/>
              <a:t> </a:t>
            </a:r>
            <a:r>
              <a:rPr lang="en-US" err="1"/>
              <a:t>aoerpjhprt</a:t>
            </a:r>
            <a:r>
              <a:rPr lang="en-US"/>
              <a:t> </a:t>
            </a:r>
            <a:r>
              <a:rPr lang="en-US" err="1"/>
              <a:t>aerbgaerb</a:t>
            </a:r>
            <a:r>
              <a:rPr lang="en-US"/>
              <a:t>.</a:t>
            </a:r>
          </a:p>
          <a:p>
            <a:pPr lvl="1"/>
            <a:r>
              <a:rPr lang="en-US">
                <a:effectLst/>
              </a:rPr>
              <a:t>Body copy. </a:t>
            </a:r>
            <a:r>
              <a:rPr lang="en-US" err="1">
                <a:effectLst/>
              </a:rPr>
              <a:t>Equideratius</a:t>
            </a:r>
            <a:r>
              <a:rPr lang="en-US">
                <a:effectLst/>
              </a:rPr>
              <a:t> es </a:t>
            </a:r>
            <a:r>
              <a:rPr lang="en-US" err="1">
                <a:effectLst/>
              </a:rPr>
              <a:t>rerundam</a:t>
            </a:r>
            <a:r>
              <a:rPr lang="en-US">
                <a:effectLst/>
              </a:rPr>
              <a:t> nus. Di </a:t>
            </a:r>
            <a:r>
              <a:rPr lang="en-US" err="1">
                <a:effectLst/>
              </a:rPr>
              <a:t>solupti</a:t>
            </a:r>
            <a:r>
              <a:rPr lang="en-US">
                <a:effectLst/>
              </a:rPr>
              <a:t> sit </a:t>
            </a:r>
            <a:r>
              <a:rPr lang="en-US" err="1">
                <a:effectLst/>
              </a:rPr>
              <a:t>quatestiunt</a:t>
            </a:r>
            <a:r>
              <a:rPr lang="en-US">
                <a:effectLst/>
              </a:rPr>
              <a:t>. </a:t>
            </a:r>
            <a:r>
              <a:rPr lang="en-US" err="1">
                <a:effectLst/>
              </a:rPr>
              <a:t>Fuga</a:t>
            </a:r>
            <a:r>
              <a:rPr lang="en-US">
                <a:effectLst/>
              </a:rPr>
              <a:t>. </a:t>
            </a:r>
            <a:r>
              <a:rPr lang="en-US" err="1">
                <a:effectLst/>
              </a:rPr>
              <a:t>Genda</a:t>
            </a:r>
            <a:r>
              <a:rPr lang="en-US">
                <a:effectLst/>
              </a:rPr>
              <a:t> id que et </a:t>
            </a:r>
            <a:r>
              <a:rPr lang="en-US" err="1">
                <a:effectLst/>
              </a:rPr>
              <a:t>facillab</a:t>
            </a:r>
            <a:r>
              <a:rPr lang="en-US">
                <a:effectLst/>
              </a:rPr>
              <a:t> </a:t>
            </a:r>
            <a:r>
              <a:rPr lang="en-US" err="1">
                <a:effectLst/>
              </a:rPr>
              <a:t>inctiorem</a:t>
            </a:r>
            <a:r>
              <a:rPr lang="en-US">
                <a:effectLst/>
              </a:rPr>
              <a:t> </a:t>
            </a:r>
            <a:r>
              <a:rPr lang="en-US" err="1">
                <a:effectLst/>
              </a:rPr>
              <a:t>ium</a:t>
            </a:r>
            <a:r>
              <a:rPr lang="en-US">
                <a:effectLst/>
              </a:rPr>
              <a:t> </a:t>
            </a:r>
            <a:r>
              <a:rPr lang="en-US" err="1">
                <a:effectLst/>
              </a:rPr>
              <a:t>dellore</a:t>
            </a:r>
            <a:r>
              <a:rPr lang="en-US">
                <a:effectLst/>
              </a:rPr>
              <a:t> </a:t>
            </a:r>
            <a:r>
              <a:rPr lang="en-US" err="1">
                <a:effectLst/>
              </a:rPr>
              <a:t>perchil</a:t>
            </a:r>
            <a:r>
              <a:rPr lang="en-US">
                <a:effectLst/>
              </a:rPr>
              <a:t> </a:t>
            </a:r>
            <a:r>
              <a:rPr lang="en-US" err="1">
                <a:effectLst/>
              </a:rPr>
              <a:t>igenditios</a:t>
            </a:r>
            <a:r>
              <a:rPr lang="en-US">
                <a:effectLst/>
              </a:rPr>
              <a:t> </a:t>
            </a:r>
            <a:r>
              <a:rPr lang="en-US" err="1">
                <a:effectLst/>
              </a:rPr>
              <a:t>ut</a:t>
            </a:r>
            <a:r>
              <a:rPr lang="en-US">
                <a:effectLst/>
              </a:rPr>
              <a:t> </a:t>
            </a:r>
            <a:r>
              <a:rPr lang="en-US" err="1">
                <a:effectLst/>
              </a:rPr>
              <a:t>aliquia</a:t>
            </a:r>
            <a:r>
              <a:rPr lang="en-US"/>
              <a:t>.</a:t>
            </a:r>
            <a:endParaRPr lang="en-US">
              <a:effectLst/>
            </a:endParaRPr>
          </a:p>
          <a:p>
            <a:pPr lvl="2"/>
            <a:r>
              <a:rPr lang="en-US"/>
              <a:t>Add your bullet points here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A9164E9E-6897-475E-96C9-13E8F8E35705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/>
        <p:txBody>
          <a:bodyPr>
            <a:normAutofit/>
          </a:bodyPr>
          <a:lstStyle/>
          <a:p>
            <a:r>
              <a:rPr lang="en-US"/>
              <a:t>Paragraph header. </a:t>
            </a:r>
            <a:r>
              <a:rPr lang="en-US" err="1"/>
              <a:t>Tawineg</a:t>
            </a:r>
            <a:r>
              <a:rPr lang="en-US"/>
              <a:t> </a:t>
            </a:r>
            <a:r>
              <a:rPr lang="en-US" err="1"/>
              <a:t>apowniegokanw</a:t>
            </a:r>
            <a:r>
              <a:rPr lang="en-US"/>
              <a:t> </a:t>
            </a:r>
            <a:r>
              <a:rPr lang="en-US" err="1"/>
              <a:t>aweogaopweg</a:t>
            </a:r>
            <a:r>
              <a:rPr lang="en-US"/>
              <a:t> </a:t>
            </a:r>
            <a:r>
              <a:rPr lang="en-US" err="1"/>
              <a:t>awegwerg</a:t>
            </a:r>
            <a:r>
              <a:rPr lang="en-US"/>
              <a:t> </a:t>
            </a:r>
            <a:r>
              <a:rPr lang="en-US" err="1"/>
              <a:t>awerwer</a:t>
            </a:r>
            <a:r>
              <a:rPr lang="en-US"/>
              <a:t> </a:t>
            </a:r>
            <a:r>
              <a:rPr lang="en-US" err="1"/>
              <a:t>aerbgaerb</a:t>
            </a:r>
            <a:r>
              <a:rPr lang="en-US"/>
              <a:t> </a:t>
            </a:r>
            <a:r>
              <a:rPr lang="en-US" err="1"/>
              <a:t>aerbaerb</a:t>
            </a:r>
            <a:r>
              <a:rPr lang="en-US"/>
              <a:t> </a:t>
            </a:r>
            <a:r>
              <a:rPr lang="en-US" err="1"/>
              <a:t>aoerpjhprt</a:t>
            </a:r>
            <a:r>
              <a:rPr lang="en-US"/>
              <a:t> </a:t>
            </a:r>
            <a:r>
              <a:rPr lang="en-US" err="1"/>
              <a:t>aerbgaerb</a:t>
            </a:r>
            <a:r>
              <a:rPr lang="en-US"/>
              <a:t>.</a:t>
            </a:r>
          </a:p>
          <a:p>
            <a:pPr lvl="1"/>
            <a:r>
              <a:rPr lang="en-US">
                <a:effectLst/>
              </a:rPr>
              <a:t>Body copy. </a:t>
            </a:r>
            <a:r>
              <a:rPr lang="en-US" err="1">
                <a:effectLst/>
              </a:rPr>
              <a:t>Equideratius</a:t>
            </a:r>
            <a:r>
              <a:rPr lang="en-US">
                <a:effectLst/>
              </a:rPr>
              <a:t> es </a:t>
            </a:r>
            <a:r>
              <a:rPr lang="en-US" err="1">
                <a:effectLst/>
              </a:rPr>
              <a:t>rerundam</a:t>
            </a:r>
            <a:r>
              <a:rPr lang="en-US">
                <a:effectLst/>
              </a:rPr>
              <a:t> nus. Di </a:t>
            </a:r>
            <a:r>
              <a:rPr lang="en-US" err="1">
                <a:effectLst/>
              </a:rPr>
              <a:t>solupti</a:t>
            </a:r>
            <a:r>
              <a:rPr lang="en-US">
                <a:effectLst/>
              </a:rPr>
              <a:t> sit </a:t>
            </a:r>
            <a:r>
              <a:rPr lang="en-US" err="1">
                <a:effectLst/>
              </a:rPr>
              <a:t>quatestiunt</a:t>
            </a:r>
            <a:r>
              <a:rPr lang="en-US">
                <a:effectLst/>
              </a:rPr>
              <a:t>. </a:t>
            </a:r>
            <a:r>
              <a:rPr lang="en-US" err="1">
                <a:effectLst/>
              </a:rPr>
              <a:t>Fuga</a:t>
            </a:r>
            <a:r>
              <a:rPr lang="en-US">
                <a:effectLst/>
              </a:rPr>
              <a:t>. </a:t>
            </a:r>
            <a:r>
              <a:rPr lang="en-US" err="1">
                <a:effectLst/>
              </a:rPr>
              <a:t>Genda</a:t>
            </a:r>
            <a:r>
              <a:rPr lang="en-US">
                <a:effectLst/>
              </a:rPr>
              <a:t> id que et </a:t>
            </a:r>
            <a:r>
              <a:rPr lang="en-US" err="1">
                <a:effectLst/>
              </a:rPr>
              <a:t>facillab</a:t>
            </a:r>
            <a:r>
              <a:rPr lang="en-US">
                <a:effectLst/>
              </a:rPr>
              <a:t> </a:t>
            </a:r>
            <a:r>
              <a:rPr lang="en-US" err="1">
                <a:effectLst/>
              </a:rPr>
              <a:t>inctiorem</a:t>
            </a:r>
            <a:r>
              <a:rPr lang="en-US">
                <a:effectLst/>
              </a:rPr>
              <a:t> </a:t>
            </a:r>
            <a:r>
              <a:rPr lang="en-US" err="1">
                <a:effectLst/>
              </a:rPr>
              <a:t>ium</a:t>
            </a:r>
            <a:r>
              <a:rPr lang="en-US">
                <a:effectLst/>
              </a:rPr>
              <a:t> </a:t>
            </a:r>
            <a:r>
              <a:rPr lang="en-US" err="1">
                <a:effectLst/>
              </a:rPr>
              <a:t>dellore</a:t>
            </a:r>
            <a:r>
              <a:rPr lang="en-US">
                <a:effectLst/>
              </a:rPr>
              <a:t> </a:t>
            </a:r>
            <a:r>
              <a:rPr lang="en-US" err="1">
                <a:effectLst/>
              </a:rPr>
              <a:t>perchil</a:t>
            </a:r>
            <a:r>
              <a:rPr lang="en-US">
                <a:effectLst/>
              </a:rPr>
              <a:t> </a:t>
            </a:r>
            <a:r>
              <a:rPr lang="en-US" err="1">
                <a:effectLst/>
              </a:rPr>
              <a:t>igenditios</a:t>
            </a:r>
            <a:r>
              <a:rPr lang="en-US">
                <a:effectLst/>
              </a:rPr>
              <a:t> </a:t>
            </a:r>
            <a:r>
              <a:rPr lang="en-US" err="1">
                <a:effectLst/>
              </a:rPr>
              <a:t>ut</a:t>
            </a:r>
            <a:r>
              <a:rPr lang="en-US">
                <a:effectLst/>
              </a:rPr>
              <a:t> </a:t>
            </a:r>
            <a:r>
              <a:rPr lang="en-US" err="1">
                <a:effectLst/>
              </a:rPr>
              <a:t>aliquia</a:t>
            </a:r>
            <a:r>
              <a:rPr lang="en-US"/>
              <a:t>.</a:t>
            </a:r>
            <a:endParaRPr lang="en-US">
              <a:effectLst/>
            </a:endParaRPr>
          </a:p>
          <a:p>
            <a:pPr lvl="2"/>
            <a:r>
              <a:rPr lang="en-US"/>
              <a:t>Add your bullet points here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C84A6E-5C08-4563-A4EF-78B3D09416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SUBHEADLINE</a:t>
            </a:r>
          </a:p>
        </p:txBody>
      </p:sp>
      <p:pic>
        <p:nvPicPr>
          <p:cNvPr id="2050" name="Picture 2" descr="Delivery Driver Job Description | Job Descriptions HUB">
            <a:extLst>
              <a:ext uri="{FF2B5EF4-FFF2-40B4-BE49-F238E27FC236}">
                <a16:creationId xmlns:a16="http://schemas.microsoft.com/office/drawing/2014/main" id="{F8A68A8F-C3CC-49CE-884F-4155DD228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9519" y="578578"/>
            <a:ext cx="8932183" cy="5569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EDD5618-E4C4-4E17-A2F8-C82E4B038226}"/>
              </a:ext>
            </a:extLst>
          </p:cNvPr>
          <p:cNvSpPr txBox="1"/>
          <p:nvPr/>
        </p:nvSpPr>
        <p:spPr>
          <a:xfrm>
            <a:off x="0" y="-115368"/>
            <a:ext cx="12451222" cy="6973368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spAutoFit/>
          </a:bodyPr>
          <a:lstStyle/>
          <a:p>
            <a:pPr marL="12700" marR="5080" algn="l">
              <a:lnSpc>
                <a:spcPct val="125000"/>
              </a:lnSpc>
              <a:tabLst>
                <a:tab pos="1176655" algn="l"/>
              </a:tabLst>
            </a:pPr>
            <a:endParaRPr lang="en-US" sz="1200" spc="-15">
              <a:solidFill>
                <a:srgbClr val="231F20"/>
              </a:solidFill>
            </a:endParaRPr>
          </a:p>
        </p:txBody>
      </p:sp>
      <p:pic>
        <p:nvPicPr>
          <p:cNvPr id="2054" name="Picture 6" descr="Want to Be an Amazon Prime Delivery Driver? Here's Your Chance | wnep.com">
            <a:extLst>
              <a:ext uri="{FF2B5EF4-FFF2-40B4-BE49-F238E27FC236}">
                <a16:creationId xmlns:a16="http://schemas.microsoft.com/office/drawing/2014/main" id="{10B0E5F9-F6D2-4E3B-8986-8CBEAA0CF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71" y="356302"/>
            <a:ext cx="10751069" cy="6049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B330B71-E8FB-44B3-8F9C-895C02B5949E}"/>
              </a:ext>
            </a:extLst>
          </p:cNvPr>
          <p:cNvSpPr txBox="1"/>
          <p:nvPr/>
        </p:nvSpPr>
        <p:spPr>
          <a:xfrm>
            <a:off x="2829233" y="817487"/>
            <a:ext cx="5964573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indent="0" algn="ctr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6000" kern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Delivering  </a:t>
            </a:r>
            <a:endParaRPr kumimoji="0" lang="en-US" sz="6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88998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F7F92FA-080F-4726-AA2E-225FB5A3C78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US" spc="-45"/>
              <a:t>Overall Market</a:t>
            </a:r>
            <a:endParaRPr lang="en-US" spc="-4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8E751D65-E3DE-40F6-B27E-08C801C5A5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2020 Annual Update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08227F-8F81-4B2E-81FE-D4E88F0954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E71D787-9731-4F43-9DD8-A7CC5AD22BCA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A5650AA1-0905-49B5-8CB3-8D5B73086CFC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n-US"/>
              <a:t>square feet inventory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60D073AF-B47B-42A9-8962-A503D9A5C967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en-US"/>
              <a:t>square feet available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F1AF4AE9-B2FF-426B-85A3-330ED6C1936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en-US"/>
              <a:t>square feet vacant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137FDEE9-3191-4E57-8181-D655C7FC9A8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 lIns="91440" tIns="45720" rIns="91440" bIns="45720" anchor="t"/>
          <a:lstStyle/>
          <a:p>
            <a:r>
              <a:rPr lang="en-US">
                <a:cs typeface="Arial"/>
              </a:rPr>
              <a:t>vacancy rate</a:t>
            </a:r>
            <a:endParaRPr lang="en-US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F8118F3F-C99F-43EE-98C3-95A5977BE0DF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996841" y="2710448"/>
            <a:ext cx="1941633" cy="850561"/>
          </a:xfrm>
        </p:spPr>
        <p:txBody>
          <a:bodyPr lIns="91440" tIns="45720" rIns="91440" bIns="45720" anchor="t"/>
          <a:lstStyle/>
          <a:p>
            <a:r>
              <a:rPr lang="en-US" dirty="0"/>
              <a:t>15.8M</a:t>
            </a:r>
          </a:p>
          <a:p>
            <a:r>
              <a:rPr lang="en-US" sz="1800" dirty="0">
                <a:cs typeface="Arial"/>
              </a:rPr>
              <a:t>+1.1M</a:t>
            </a:r>
            <a:endParaRPr lang="en-US" dirty="0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E2AFE158-DE6F-4423-8437-9FB0E9C81981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 lIns="91440" tIns="45720" rIns="91440" bIns="45720" anchor="t"/>
          <a:lstStyle/>
          <a:p>
            <a:r>
              <a:rPr lang="en-US" dirty="0"/>
              <a:t>146M</a:t>
            </a:r>
          </a:p>
          <a:p>
            <a:r>
              <a:rPr lang="en-US" sz="1800" dirty="0">
                <a:ea typeface="+mn-lt"/>
                <a:cs typeface="+mn-lt"/>
              </a:rPr>
              <a:t>+6.5M</a:t>
            </a:r>
            <a:endParaRPr lang="en-US" sz="1800" dirty="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774F4587-7C10-4278-B36D-B3DEBCBF09AB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7996841" y="3736966"/>
            <a:ext cx="1941633" cy="823981"/>
          </a:xfrm>
        </p:spPr>
        <p:txBody>
          <a:bodyPr lIns="91440" tIns="45720" rIns="91440" bIns="45720" anchor="t"/>
          <a:lstStyle/>
          <a:p>
            <a:r>
              <a:rPr lang="en-US" dirty="0"/>
              <a:t>9.7M</a:t>
            </a:r>
          </a:p>
          <a:p>
            <a:r>
              <a:rPr lang="en-US" sz="1800" dirty="0">
                <a:cs typeface="Arial"/>
              </a:rPr>
              <a:t>+665K</a:t>
            </a:r>
            <a:endParaRPr lang="en-US" sz="18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4C720568-707C-4F4E-A043-77F603F913A5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 lIns="91440" tIns="45720" rIns="91440" bIns="45720" anchor="t"/>
          <a:lstStyle/>
          <a:p>
            <a:r>
              <a:rPr lang="en-US" dirty="0">
                <a:cs typeface="Arial"/>
              </a:rPr>
              <a:t>6.6%</a:t>
            </a:r>
          </a:p>
          <a:p>
            <a:r>
              <a:rPr lang="en-US" sz="1800" dirty="0">
                <a:cs typeface="Arial"/>
              </a:rPr>
              <a:t>+0.2%</a:t>
            </a:r>
            <a:endParaRPr lang="en-US" sz="1800" dirty="0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E3854218-9E54-45D6-AC34-CD7F6F2C0325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/>
        <p:txBody>
          <a:bodyPr/>
          <a:lstStyle/>
          <a:p>
            <a:r>
              <a:rPr lang="en-US"/>
              <a:t>By the numbers</a:t>
            </a:r>
          </a:p>
          <a:p>
            <a:endParaRPr lang="en-US"/>
          </a:p>
        </p:txBody>
      </p:sp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FD8603FB-F3C1-4E96-8AC3-35D9136B19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90668"/>
              </p:ext>
            </p:extLst>
          </p:nvPr>
        </p:nvGraphicFramePr>
        <p:xfrm>
          <a:off x="12835133" y="778459"/>
          <a:ext cx="7410384" cy="4124033"/>
        </p:xfrm>
        <a:graphic>
          <a:graphicData uri="http://schemas.openxmlformats.org/drawingml/2006/table">
            <a:tbl>
              <a:tblPr/>
              <a:tblGrid>
                <a:gridCol w="966719">
                  <a:extLst>
                    <a:ext uri="{9D8B030D-6E8A-4147-A177-3AD203B41FA5}">
                      <a16:colId xmlns:a16="http://schemas.microsoft.com/office/drawing/2014/main" val="2780030397"/>
                    </a:ext>
                  </a:extLst>
                </a:gridCol>
                <a:gridCol w="1228275">
                  <a:extLst>
                    <a:ext uri="{9D8B030D-6E8A-4147-A177-3AD203B41FA5}">
                      <a16:colId xmlns:a16="http://schemas.microsoft.com/office/drawing/2014/main" val="65507032"/>
                    </a:ext>
                  </a:extLst>
                </a:gridCol>
                <a:gridCol w="1179993">
                  <a:extLst>
                    <a:ext uri="{9D8B030D-6E8A-4147-A177-3AD203B41FA5}">
                      <a16:colId xmlns:a16="http://schemas.microsoft.com/office/drawing/2014/main" val="1084348885"/>
                    </a:ext>
                  </a:extLst>
                </a:gridCol>
                <a:gridCol w="1201704">
                  <a:extLst>
                    <a:ext uri="{9D8B030D-6E8A-4147-A177-3AD203B41FA5}">
                      <a16:colId xmlns:a16="http://schemas.microsoft.com/office/drawing/2014/main" val="692235898"/>
                    </a:ext>
                  </a:extLst>
                </a:gridCol>
                <a:gridCol w="988706">
                  <a:extLst>
                    <a:ext uri="{9D8B030D-6E8A-4147-A177-3AD203B41FA5}">
                      <a16:colId xmlns:a16="http://schemas.microsoft.com/office/drawing/2014/main" val="1849195525"/>
                    </a:ext>
                  </a:extLst>
                </a:gridCol>
                <a:gridCol w="1043312">
                  <a:extLst>
                    <a:ext uri="{9D8B030D-6E8A-4147-A177-3AD203B41FA5}">
                      <a16:colId xmlns:a16="http://schemas.microsoft.com/office/drawing/2014/main" val="1093509163"/>
                    </a:ext>
                  </a:extLst>
                </a:gridCol>
                <a:gridCol w="801675">
                  <a:extLst>
                    <a:ext uri="{9D8B030D-6E8A-4147-A177-3AD203B41FA5}">
                      <a16:colId xmlns:a16="http://schemas.microsoft.com/office/drawing/2014/main" val="252064322"/>
                    </a:ext>
                  </a:extLst>
                </a:gridCol>
              </a:tblGrid>
              <a:tr h="4326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Submarket</a:t>
                      </a:r>
                    </a:p>
                  </a:txBody>
                  <a:tcPr marL="20764" marR="20764" marT="2076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Number Of </a:t>
                      </a:r>
                      <a:br>
                        <a:rPr lang="en-US" sz="1200" b="1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200" b="1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Buildings</a:t>
                      </a:r>
                    </a:p>
                  </a:txBody>
                  <a:tcPr marL="20764" marR="20764" marT="207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Inventory</a:t>
                      </a:r>
                    </a:p>
                  </a:txBody>
                  <a:tcPr marL="20764" marR="20764" marT="207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Available</a:t>
                      </a:r>
                    </a:p>
                  </a:txBody>
                  <a:tcPr marL="20764" marR="20764" marT="207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Available %</a:t>
                      </a:r>
                    </a:p>
                  </a:txBody>
                  <a:tcPr marL="20764" marR="20764" marT="207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Vacant</a:t>
                      </a:r>
                    </a:p>
                  </a:txBody>
                  <a:tcPr marL="20764" marR="20764" marT="207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Vacant %</a:t>
                      </a:r>
                    </a:p>
                  </a:txBody>
                  <a:tcPr marL="20764" marR="20764" marT="20764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4004978"/>
                  </a:ext>
                </a:extLst>
              </a:tr>
              <a:tr h="498099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North</a:t>
                      </a:r>
                    </a:p>
                  </a:txBody>
                  <a:tcPr marL="20764" marR="20764" marT="2076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349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40,558,613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3,711,384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9.2%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2,273,752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5.6%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3068604"/>
                  </a:ext>
                </a:extLst>
              </a:tr>
              <a:tr h="498099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West</a:t>
                      </a:r>
                    </a:p>
                  </a:txBody>
                  <a:tcPr marL="20764" marR="20764" marT="2076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30,499,502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1,047,199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3.4%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717,582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2.4%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5869858"/>
                  </a:ext>
                </a:extLst>
              </a:tr>
              <a:tr h="583827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Central</a:t>
                      </a:r>
                    </a:p>
                  </a:txBody>
                  <a:tcPr marL="20764" marR="20764" marT="2076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194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23,490,340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5,798,386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24.7%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3,670,912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15.6%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3908901"/>
                  </a:ext>
                </a:extLst>
              </a:tr>
              <a:tr h="498099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South</a:t>
                      </a:r>
                    </a:p>
                  </a:txBody>
                  <a:tcPr marL="20764" marR="20764" marT="2076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171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22,446,411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2,528,081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11.3%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1,872,900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8.3%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4452431"/>
                  </a:ext>
                </a:extLst>
              </a:tr>
              <a:tr h="498099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Kenosha</a:t>
                      </a:r>
                    </a:p>
                  </a:txBody>
                  <a:tcPr marL="20764" marR="20764" marT="2076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29,207,542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2,692,565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9.2%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1,136,544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3.9%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7978202"/>
                  </a:ext>
                </a:extLst>
              </a:tr>
              <a:tr h="557602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 marL="20764" marR="20764" marT="2076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1,199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146,202,408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15,777,615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10.8%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9,671,690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6.6%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6852396"/>
                  </a:ext>
                </a:extLst>
              </a:tr>
              <a:tr h="557602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Compared to 2019</a:t>
                      </a:r>
                    </a:p>
                  </a:txBody>
                  <a:tcPr marL="20764" marR="20764" marT="2076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+17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+6,464,206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+1,126,678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+0.3%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+665,130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+0.2%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4745005"/>
                  </a:ext>
                </a:extLst>
              </a:tr>
            </a:tbl>
          </a:graphicData>
        </a:graphic>
      </p:graphicFrame>
      <p:graphicFrame>
        <p:nvGraphicFramePr>
          <p:cNvPr id="16" name="Picture Placeholder 15">
            <a:extLst>
              <a:ext uri="{FF2B5EF4-FFF2-40B4-BE49-F238E27FC236}">
                <a16:creationId xmlns:a16="http://schemas.microsoft.com/office/drawing/2014/main" id="{BAF7ACA6-9C9B-4D78-84E6-D4FDE4EA45A1}"/>
              </a:ext>
            </a:extLst>
          </p:cNvPr>
          <p:cNvGraphicFramePr>
            <a:graphicFrameLocks noGrp="1"/>
          </p:cNvGraphicFramePr>
          <p:nvPr>
            <p:ph type="pic" sz="quarter" idx="20"/>
            <p:extLst>
              <p:ext uri="{D42A27DB-BD31-4B8C-83A1-F6EECF244321}">
                <p14:modId xmlns:p14="http://schemas.microsoft.com/office/powerpoint/2010/main" val="3211409345"/>
              </p:ext>
            </p:extLst>
          </p:nvPr>
        </p:nvGraphicFramePr>
        <p:xfrm>
          <a:off x="461963" y="1665288"/>
          <a:ext cx="5730875" cy="4152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199846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F7F92FA-080F-4726-AA2E-225FB5A3C78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 lIns="0" tIns="0" rIns="0" bIns="0" anchor="t"/>
          <a:lstStyle/>
          <a:p>
            <a:r>
              <a:rPr lang="en-US" spc="-45"/>
              <a:t>Central Submarket</a:t>
            </a:r>
            <a:endParaRPr lang="en-US" spc="-4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8E751D65-E3DE-40F6-B27E-08C801C5A5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2020 Annual Update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08227F-8F81-4B2E-81FE-D4E88F0954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E71D787-9731-4F43-9DD8-A7CC5AD22BCA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A5650AA1-0905-49B5-8CB3-8D5B73086CFC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n-US"/>
              <a:t>square feet inventory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60D073AF-B47B-42A9-8962-A503D9A5C967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en-US"/>
              <a:t>square feet available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F1AF4AE9-B2FF-426B-85A3-330ED6C1936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en-US"/>
              <a:t>square feet vacant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137FDEE9-3191-4E57-8181-D655C7FC9A8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 lIns="91440" tIns="45720" rIns="91440" bIns="45720" anchor="t"/>
          <a:lstStyle/>
          <a:p>
            <a:r>
              <a:rPr lang="en-US">
                <a:cs typeface="Arial"/>
              </a:rPr>
              <a:t>vacancy rate</a:t>
            </a:r>
            <a:endParaRPr lang="en-US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F8118F3F-C99F-43EE-98C3-95A5977BE0DF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996841" y="2710448"/>
            <a:ext cx="1941633" cy="850561"/>
          </a:xfrm>
        </p:spPr>
        <p:txBody>
          <a:bodyPr lIns="91440" tIns="45720" rIns="91440" bIns="45720" anchor="t"/>
          <a:lstStyle/>
          <a:p>
            <a:r>
              <a:rPr lang="en-US">
                <a:cs typeface="Arial"/>
              </a:rPr>
              <a:t>5.8M</a:t>
            </a:r>
            <a:endParaRPr lang="en-US"/>
          </a:p>
          <a:p>
            <a:r>
              <a:rPr lang="en-US" sz="1800">
                <a:cs typeface="Arial"/>
              </a:rPr>
              <a:t>-322K</a:t>
            </a:r>
            <a:endParaRPr lang="en-US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E2AFE158-DE6F-4423-8437-9FB0E9C81981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 lIns="91440" tIns="45720" rIns="91440" bIns="45720" anchor="t"/>
          <a:lstStyle/>
          <a:p>
            <a:r>
              <a:rPr lang="en-US">
                <a:cs typeface="Arial"/>
              </a:rPr>
              <a:t>23.5M</a:t>
            </a:r>
            <a:endParaRPr lang="en-US"/>
          </a:p>
          <a:p>
            <a:r>
              <a:rPr lang="en-US" sz="1800">
                <a:ea typeface="+mn-lt"/>
                <a:cs typeface="+mn-lt"/>
              </a:rPr>
              <a:t>+16K</a:t>
            </a:r>
            <a:endParaRPr lang="en-US" sz="180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774F4587-7C10-4278-B36D-B3DEBCBF09AB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7996841" y="3736966"/>
            <a:ext cx="1941633" cy="823981"/>
          </a:xfrm>
        </p:spPr>
        <p:txBody>
          <a:bodyPr lIns="91440" tIns="45720" rIns="91440" bIns="45720" anchor="t"/>
          <a:lstStyle/>
          <a:p>
            <a:r>
              <a:rPr lang="en-US">
                <a:cs typeface="Arial"/>
              </a:rPr>
              <a:t>3.7M</a:t>
            </a:r>
            <a:endParaRPr lang="en-US"/>
          </a:p>
          <a:p>
            <a:r>
              <a:rPr lang="en-US" sz="1800">
                <a:cs typeface="Arial"/>
              </a:rPr>
              <a:t>-257K</a:t>
            </a:r>
            <a:endParaRPr lang="en-US" sz="1800"/>
          </a:p>
          <a:p>
            <a:endParaRPr lang="en-US"/>
          </a:p>
          <a:p>
            <a:endParaRPr lang="en-US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4C720568-707C-4F4E-A043-77F603F913A5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 lIns="91440" tIns="45720" rIns="91440" bIns="45720" anchor="t"/>
          <a:lstStyle/>
          <a:p>
            <a:r>
              <a:rPr lang="en-US">
                <a:cs typeface="Arial"/>
              </a:rPr>
              <a:t>15.6%</a:t>
            </a:r>
            <a:endParaRPr lang="en-US" sz="1800"/>
          </a:p>
          <a:p>
            <a:r>
              <a:rPr lang="en-US" sz="1800">
                <a:ea typeface="+mn-lt"/>
                <a:cs typeface="+mn-lt"/>
              </a:rPr>
              <a:t>-1.1%</a:t>
            </a:r>
            <a:endParaRPr lang="en-US" sz="1800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E3854218-9E54-45D6-AC34-CD7F6F2C0325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/>
        <p:txBody>
          <a:bodyPr/>
          <a:lstStyle/>
          <a:p>
            <a:r>
              <a:rPr lang="en-US"/>
              <a:t>By the numbers</a:t>
            </a:r>
          </a:p>
          <a:p>
            <a:endParaRPr lang="en-US"/>
          </a:p>
        </p:txBody>
      </p:sp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FD8603FB-F3C1-4E96-8AC3-35D9136B1995}"/>
              </a:ext>
            </a:extLst>
          </p:cNvPr>
          <p:cNvGraphicFramePr>
            <a:graphicFrameLocks noGrp="1"/>
          </p:cNvGraphicFramePr>
          <p:nvPr/>
        </p:nvGraphicFramePr>
        <p:xfrm>
          <a:off x="12835133" y="778459"/>
          <a:ext cx="7410384" cy="4124033"/>
        </p:xfrm>
        <a:graphic>
          <a:graphicData uri="http://schemas.openxmlformats.org/drawingml/2006/table">
            <a:tbl>
              <a:tblPr/>
              <a:tblGrid>
                <a:gridCol w="966719">
                  <a:extLst>
                    <a:ext uri="{9D8B030D-6E8A-4147-A177-3AD203B41FA5}">
                      <a16:colId xmlns:a16="http://schemas.microsoft.com/office/drawing/2014/main" val="2780030397"/>
                    </a:ext>
                  </a:extLst>
                </a:gridCol>
                <a:gridCol w="1228275">
                  <a:extLst>
                    <a:ext uri="{9D8B030D-6E8A-4147-A177-3AD203B41FA5}">
                      <a16:colId xmlns:a16="http://schemas.microsoft.com/office/drawing/2014/main" val="65507032"/>
                    </a:ext>
                  </a:extLst>
                </a:gridCol>
                <a:gridCol w="1179993">
                  <a:extLst>
                    <a:ext uri="{9D8B030D-6E8A-4147-A177-3AD203B41FA5}">
                      <a16:colId xmlns:a16="http://schemas.microsoft.com/office/drawing/2014/main" val="1084348885"/>
                    </a:ext>
                  </a:extLst>
                </a:gridCol>
                <a:gridCol w="1201704">
                  <a:extLst>
                    <a:ext uri="{9D8B030D-6E8A-4147-A177-3AD203B41FA5}">
                      <a16:colId xmlns:a16="http://schemas.microsoft.com/office/drawing/2014/main" val="692235898"/>
                    </a:ext>
                  </a:extLst>
                </a:gridCol>
                <a:gridCol w="988706">
                  <a:extLst>
                    <a:ext uri="{9D8B030D-6E8A-4147-A177-3AD203B41FA5}">
                      <a16:colId xmlns:a16="http://schemas.microsoft.com/office/drawing/2014/main" val="1849195525"/>
                    </a:ext>
                  </a:extLst>
                </a:gridCol>
                <a:gridCol w="1043312">
                  <a:extLst>
                    <a:ext uri="{9D8B030D-6E8A-4147-A177-3AD203B41FA5}">
                      <a16:colId xmlns:a16="http://schemas.microsoft.com/office/drawing/2014/main" val="1093509163"/>
                    </a:ext>
                  </a:extLst>
                </a:gridCol>
                <a:gridCol w="801675">
                  <a:extLst>
                    <a:ext uri="{9D8B030D-6E8A-4147-A177-3AD203B41FA5}">
                      <a16:colId xmlns:a16="http://schemas.microsoft.com/office/drawing/2014/main" val="252064322"/>
                    </a:ext>
                  </a:extLst>
                </a:gridCol>
              </a:tblGrid>
              <a:tr h="4326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Submarket</a:t>
                      </a:r>
                    </a:p>
                  </a:txBody>
                  <a:tcPr marL="20764" marR="20764" marT="2076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Number Of </a:t>
                      </a:r>
                      <a:br>
                        <a:rPr lang="en-US" sz="1200" b="1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200" b="1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Buildings</a:t>
                      </a:r>
                    </a:p>
                  </a:txBody>
                  <a:tcPr marL="20764" marR="20764" marT="207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Inventory</a:t>
                      </a:r>
                    </a:p>
                  </a:txBody>
                  <a:tcPr marL="20764" marR="20764" marT="207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Available</a:t>
                      </a:r>
                    </a:p>
                  </a:txBody>
                  <a:tcPr marL="20764" marR="20764" marT="207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Available %</a:t>
                      </a:r>
                    </a:p>
                  </a:txBody>
                  <a:tcPr marL="20764" marR="20764" marT="207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Vacant</a:t>
                      </a:r>
                    </a:p>
                  </a:txBody>
                  <a:tcPr marL="20764" marR="20764" marT="207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Vacant %</a:t>
                      </a:r>
                    </a:p>
                  </a:txBody>
                  <a:tcPr marL="20764" marR="20764" marT="20764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4004978"/>
                  </a:ext>
                </a:extLst>
              </a:tr>
              <a:tr h="498099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North</a:t>
                      </a:r>
                    </a:p>
                  </a:txBody>
                  <a:tcPr marL="20764" marR="20764" marT="2076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349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40,558,613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3,711,384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9.2%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2,273,752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5.6%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3068604"/>
                  </a:ext>
                </a:extLst>
              </a:tr>
              <a:tr h="498099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West</a:t>
                      </a:r>
                    </a:p>
                  </a:txBody>
                  <a:tcPr marL="20764" marR="20764" marT="2076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30,499,502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1,047,199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3.4%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717,582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2.4%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5869858"/>
                  </a:ext>
                </a:extLst>
              </a:tr>
              <a:tr h="583827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Central</a:t>
                      </a:r>
                    </a:p>
                  </a:txBody>
                  <a:tcPr marL="20764" marR="20764" marT="2076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194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23,490,340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5,798,386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24.7%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3,670,912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15.6%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3908901"/>
                  </a:ext>
                </a:extLst>
              </a:tr>
              <a:tr h="498099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South</a:t>
                      </a:r>
                    </a:p>
                  </a:txBody>
                  <a:tcPr marL="20764" marR="20764" marT="2076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171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22,446,411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2,528,081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11.3%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1,872,900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8.3%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4452431"/>
                  </a:ext>
                </a:extLst>
              </a:tr>
              <a:tr h="498099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Kenosha</a:t>
                      </a:r>
                    </a:p>
                  </a:txBody>
                  <a:tcPr marL="20764" marR="20764" marT="2076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29,207,542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2,692,565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9.2%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1,136,544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3.9%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7978202"/>
                  </a:ext>
                </a:extLst>
              </a:tr>
              <a:tr h="557602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 marL="20764" marR="20764" marT="2076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1,199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146,202,408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15,777,615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10.8%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9,671,690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6.6%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6852396"/>
                  </a:ext>
                </a:extLst>
              </a:tr>
              <a:tr h="557602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Compared to 2019</a:t>
                      </a:r>
                    </a:p>
                  </a:txBody>
                  <a:tcPr marL="20764" marR="20764" marT="2076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+17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+6,464,206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+1,126,678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+0.3%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+665,130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+0.2%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4745005"/>
                  </a:ext>
                </a:extLst>
              </a:tr>
            </a:tbl>
          </a:graphicData>
        </a:graphic>
      </p:graphicFrame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250C6703-DD29-4397-B985-4A1B3225EABC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 rotWithShape="1">
          <a:blip r:embed="rId2"/>
          <a:srcRect l="22737" t="18111" r="21042" b="19807"/>
          <a:stretch/>
        </p:blipFill>
        <p:spPr>
          <a:xfrm>
            <a:off x="461276" y="1665287"/>
            <a:ext cx="5731743" cy="41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7554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E7B50EAD-7F8A-48DC-BEC5-D6D785047FA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60374" y="1810512"/>
            <a:ext cx="3383270" cy="201168"/>
          </a:xfrm>
        </p:spPr>
        <p:txBody>
          <a:bodyPr/>
          <a:lstStyle/>
          <a:p>
            <a:r>
              <a:rPr lang="en-US"/>
              <a:t>#1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A7B77931-CA1D-4D11-9FE8-38F5A614202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4408353" y="1810512"/>
            <a:ext cx="3383271" cy="201168"/>
          </a:xfrm>
        </p:spPr>
        <p:txBody>
          <a:bodyPr>
            <a:normAutofit/>
          </a:bodyPr>
          <a:lstStyle/>
          <a:p>
            <a:r>
              <a:rPr lang="en-US"/>
              <a:t>#2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DF303790-7A70-4109-9B0D-8F67DE2E62FC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>
            <a:normAutofit/>
          </a:bodyPr>
          <a:lstStyle/>
          <a:p>
            <a:r>
              <a:rPr lang="en-US"/>
              <a:t>#3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45D28D-3F57-4499-8801-6237CF813FE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US"/>
              <a:t>Central Submarket</a:t>
            </a:r>
          </a:p>
          <a:p>
            <a:r>
              <a:rPr lang="en-US"/>
              <a:t>In the News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14F0594D-B2A2-4B5D-A24C-1F01E41713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E71D787-9731-4F43-9DD8-A7CC5AD22BCA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31E71FB-538C-4498-AA23-024991D42BF7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/>
        <p:txBody>
          <a:bodyPr/>
          <a:lstStyle/>
          <a:p>
            <a:r>
              <a:rPr lang="en-US" dirty="0"/>
              <a:t>Amazon could take over part of massive former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66CD77-9067-4C88-A629-E31F79E316C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2020 Annual Update</a:t>
            </a:r>
          </a:p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814D2B-C25F-4CBC-8EC6-41834285FC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273" t="17366" b="6306"/>
          <a:stretch/>
        </p:blipFill>
        <p:spPr>
          <a:xfrm>
            <a:off x="460374" y="2045956"/>
            <a:ext cx="3383270" cy="394438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992C7F9-D1BD-4920-A0B6-85BBBF2EA6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782" t="16782" r="3539" b="3539"/>
          <a:stretch/>
        </p:blipFill>
        <p:spPr>
          <a:xfrm>
            <a:off x="4408353" y="2045956"/>
            <a:ext cx="3383270" cy="39443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DD8AF7D-A0E0-4A9E-AACF-7F63B95F5C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208" t="16208" r="5722" b="5722"/>
          <a:stretch/>
        </p:blipFill>
        <p:spPr>
          <a:xfrm>
            <a:off x="8343856" y="2045956"/>
            <a:ext cx="3381681" cy="3944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725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F7F92FA-080F-4726-AA2E-225FB5A3C78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 lIns="0" tIns="0" rIns="0" bIns="0" anchor="t"/>
          <a:lstStyle/>
          <a:p>
            <a:r>
              <a:rPr lang="en-US" spc="-45"/>
              <a:t>North Submarket</a:t>
            </a:r>
            <a:endParaRPr lang="en-US" spc="-4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8E751D65-E3DE-40F6-B27E-08C801C5A5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/>
              <a:t>2020 Annual Update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08227F-8F81-4B2E-81FE-D4E88F0954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E71D787-9731-4F43-9DD8-A7CC5AD22BCA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A5650AA1-0905-49B5-8CB3-8D5B73086CFC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n-US"/>
              <a:t>square feet inventory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60D073AF-B47B-42A9-8962-A503D9A5C967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r>
              <a:rPr lang="en-US"/>
              <a:t>square feet available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F1AF4AE9-B2FF-426B-85A3-330ED6C1936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en-US"/>
              <a:t>square feet vacant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137FDEE9-3191-4E57-8181-D655C7FC9A8A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 lIns="91440" tIns="45720" rIns="91440" bIns="45720" anchor="t"/>
          <a:lstStyle/>
          <a:p>
            <a:r>
              <a:rPr lang="en-US">
                <a:cs typeface="Arial"/>
              </a:rPr>
              <a:t>vacancy rate</a:t>
            </a:r>
            <a:endParaRPr lang="en-US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F8118F3F-C99F-43EE-98C3-95A5977BE0DF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996841" y="2710448"/>
            <a:ext cx="1941633" cy="850561"/>
          </a:xfrm>
        </p:spPr>
        <p:txBody>
          <a:bodyPr lIns="91440" tIns="45720" rIns="91440" bIns="45720" anchor="t"/>
          <a:lstStyle/>
          <a:p>
            <a:r>
              <a:rPr lang="en-US">
                <a:cs typeface="Arial"/>
              </a:rPr>
              <a:t>3.7M</a:t>
            </a:r>
            <a:endParaRPr lang="en-US"/>
          </a:p>
          <a:p>
            <a:r>
              <a:rPr lang="en-US" sz="1800">
                <a:cs typeface="Arial"/>
              </a:rPr>
              <a:t>+342K</a:t>
            </a:r>
            <a:endParaRPr lang="en-US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E2AFE158-DE6F-4423-8437-9FB0E9C81981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 lIns="91440" tIns="45720" rIns="91440" bIns="45720" anchor="t"/>
          <a:lstStyle/>
          <a:p>
            <a:r>
              <a:rPr lang="en-US">
                <a:cs typeface="Arial"/>
              </a:rPr>
              <a:t>40.5M</a:t>
            </a:r>
            <a:endParaRPr lang="en-US"/>
          </a:p>
          <a:p>
            <a:r>
              <a:rPr lang="en-US" sz="1800">
                <a:ea typeface="+mn-lt"/>
                <a:cs typeface="+mn-lt"/>
              </a:rPr>
              <a:t>+590K</a:t>
            </a:r>
            <a:endParaRPr lang="en-US" sz="1800"/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774F4587-7C10-4278-B36D-B3DEBCBF09AB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7996841" y="3736966"/>
            <a:ext cx="1941633" cy="823981"/>
          </a:xfrm>
        </p:spPr>
        <p:txBody>
          <a:bodyPr lIns="91440" tIns="45720" rIns="91440" bIns="45720" anchor="t"/>
          <a:lstStyle/>
          <a:p>
            <a:r>
              <a:rPr lang="en-US">
                <a:cs typeface="Arial"/>
              </a:rPr>
              <a:t>2.8M</a:t>
            </a:r>
            <a:endParaRPr lang="en-US"/>
          </a:p>
          <a:p>
            <a:r>
              <a:rPr lang="en-US" sz="1800">
                <a:cs typeface="Arial"/>
              </a:rPr>
              <a:t>+522K</a:t>
            </a:r>
            <a:endParaRPr lang="en-US" sz="1800"/>
          </a:p>
          <a:p>
            <a:endParaRPr lang="en-US"/>
          </a:p>
          <a:p>
            <a:endParaRPr lang="en-US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4C720568-707C-4F4E-A043-77F603F913A5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 lIns="91440" tIns="45720" rIns="91440" bIns="45720" anchor="t"/>
          <a:lstStyle/>
          <a:p>
            <a:r>
              <a:rPr lang="en-US">
                <a:cs typeface="Arial"/>
              </a:rPr>
              <a:t>5.6%</a:t>
            </a:r>
            <a:endParaRPr lang="en-US" sz="1800"/>
          </a:p>
          <a:p>
            <a:r>
              <a:rPr lang="en-US" sz="1800">
                <a:ea typeface="+mn-lt"/>
                <a:cs typeface="+mn-lt"/>
              </a:rPr>
              <a:t>+1.2%</a:t>
            </a:r>
            <a:endParaRPr lang="en-US" sz="1800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E3854218-9E54-45D6-AC34-CD7F6F2C0325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/>
        <p:txBody>
          <a:bodyPr/>
          <a:lstStyle/>
          <a:p>
            <a:r>
              <a:rPr lang="en-US"/>
              <a:t>By the numbers</a:t>
            </a:r>
          </a:p>
          <a:p>
            <a:endParaRPr lang="en-US"/>
          </a:p>
        </p:txBody>
      </p:sp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FD8603FB-F3C1-4E96-8AC3-35D9136B1995}"/>
              </a:ext>
            </a:extLst>
          </p:cNvPr>
          <p:cNvGraphicFramePr>
            <a:graphicFrameLocks noGrp="1"/>
          </p:cNvGraphicFramePr>
          <p:nvPr/>
        </p:nvGraphicFramePr>
        <p:xfrm>
          <a:off x="12835133" y="778459"/>
          <a:ext cx="7410384" cy="4124033"/>
        </p:xfrm>
        <a:graphic>
          <a:graphicData uri="http://schemas.openxmlformats.org/drawingml/2006/table">
            <a:tbl>
              <a:tblPr/>
              <a:tblGrid>
                <a:gridCol w="966719">
                  <a:extLst>
                    <a:ext uri="{9D8B030D-6E8A-4147-A177-3AD203B41FA5}">
                      <a16:colId xmlns:a16="http://schemas.microsoft.com/office/drawing/2014/main" val="2780030397"/>
                    </a:ext>
                  </a:extLst>
                </a:gridCol>
                <a:gridCol w="1228275">
                  <a:extLst>
                    <a:ext uri="{9D8B030D-6E8A-4147-A177-3AD203B41FA5}">
                      <a16:colId xmlns:a16="http://schemas.microsoft.com/office/drawing/2014/main" val="65507032"/>
                    </a:ext>
                  </a:extLst>
                </a:gridCol>
                <a:gridCol w="1179993">
                  <a:extLst>
                    <a:ext uri="{9D8B030D-6E8A-4147-A177-3AD203B41FA5}">
                      <a16:colId xmlns:a16="http://schemas.microsoft.com/office/drawing/2014/main" val="1084348885"/>
                    </a:ext>
                  </a:extLst>
                </a:gridCol>
                <a:gridCol w="1201704">
                  <a:extLst>
                    <a:ext uri="{9D8B030D-6E8A-4147-A177-3AD203B41FA5}">
                      <a16:colId xmlns:a16="http://schemas.microsoft.com/office/drawing/2014/main" val="692235898"/>
                    </a:ext>
                  </a:extLst>
                </a:gridCol>
                <a:gridCol w="988706">
                  <a:extLst>
                    <a:ext uri="{9D8B030D-6E8A-4147-A177-3AD203B41FA5}">
                      <a16:colId xmlns:a16="http://schemas.microsoft.com/office/drawing/2014/main" val="1849195525"/>
                    </a:ext>
                  </a:extLst>
                </a:gridCol>
                <a:gridCol w="1043312">
                  <a:extLst>
                    <a:ext uri="{9D8B030D-6E8A-4147-A177-3AD203B41FA5}">
                      <a16:colId xmlns:a16="http://schemas.microsoft.com/office/drawing/2014/main" val="1093509163"/>
                    </a:ext>
                  </a:extLst>
                </a:gridCol>
                <a:gridCol w="801675">
                  <a:extLst>
                    <a:ext uri="{9D8B030D-6E8A-4147-A177-3AD203B41FA5}">
                      <a16:colId xmlns:a16="http://schemas.microsoft.com/office/drawing/2014/main" val="252064322"/>
                    </a:ext>
                  </a:extLst>
                </a:gridCol>
              </a:tblGrid>
              <a:tr h="4326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Submarket</a:t>
                      </a:r>
                    </a:p>
                  </a:txBody>
                  <a:tcPr marL="20764" marR="20764" marT="2076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Number Of </a:t>
                      </a:r>
                      <a:br>
                        <a:rPr lang="en-US" sz="1200" b="1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200" b="1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Buildings</a:t>
                      </a:r>
                    </a:p>
                  </a:txBody>
                  <a:tcPr marL="20764" marR="20764" marT="207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Inventory</a:t>
                      </a:r>
                    </a:p>
                  </a:txBody>
                  <a:tcPr marL="20764" marR="20764" marT="207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Available</a:t>
                      </a:r>
                    </a:p>
                  </a:txBody>
                  <a:tcPr marL="20764" marR="20764" marT="207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Available %</a:t>
                      </a:r>
                    </a:p>
                  </a:txBody>
                  <a:tcPr marL="20764" marR="20764" marT="207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Vacant</a:t>
                      </a:r>
                    </a:p>
                  </a:txBody>
                  <a:tcPr marL="20764" marR="20764" marT="207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Vacant %</a:t>
                      </a:r>
                    </a:p>
                  </a:txBody>
                  <a:tcPr marL="20764" marR="20764" marT="20764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4004978"/>
                  </a:ext>
                </a:extLst>
              </a:tr>
              <a:tr h="498099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North</a:t>
                      </a:r>
                    </a:p>
                  </a:txBody>
                  <a:tcPr marL="20764" marR="20764" marT="2076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349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40,558,613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3,711,384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9.2%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2,273,752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5.6%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3068604"/>
                  </a:ext>
                </a:extLst>
              </a:tr>
              <a:tr h="498099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West</a:t>
                      </a:r>
                    </a:p>
                  </a:txBody>
                  <a:tcPr marL="20764" marR="20764" marT="2076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350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30,499,502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1,047,199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3.4%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717,582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2.4%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5869858"/>
                  </a:ext>
                </a:extLst>
              </a:tr>
              <a:tr h="583827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Central</a:t>
                      </a:r>
                    </a:p>
                  </a:txBody>
                  <a:tcPr marL="20764" marR="20764" marT="2076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194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23,490,340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5,798,386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24.7%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3,670,912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15.6%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3908901"/>
                  </a:ext>
                </a:extLst>
              </a:tr>
              <a:tr h="498099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South</a:t>
                      </a:r>
                    </a:p>
                  </a:txBody>
                  <a:tcPr marL="20764" marR="20764" marT="2076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171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22,446,411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2,528,081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11.3%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1,872,900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8.3%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4452431"/>
                  </a:ext>
                </a:extLst>
              </a:tr>
              <a:tr h="498099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Kenosha</a:t>
                      </a:r>
                    </a:p>
                  </a:txBody>
                  <a:tcPr marL="20764" marR="20764" marT="2076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29,207,542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2,692,565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9.2%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1,136,544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3.9%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07978202"/>
                  </a:ext>
                </a:extLst>
              </a:tr>
              <a:tr h="557602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 marL="20764" marR="20764" marT="2076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1,199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146,202,408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15,777,615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10.8%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9,671,690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6.6%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6852396"/>
                  </a:ext>
                </a:extLst>
              </a:tr>
              <a:tr h="557602"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Compared to 2019</a:t>
                      </a:r>
                    </a:p>
                  </a:txBody>
                  <a:tcPr marL="20764" marR="20764" marT="20764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+17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+6,464,206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+1,126,678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+0.3%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+665,130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+0.2%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4745005"/>
                  </a:ext>
                </a:extLst>
              </a:tr>
            </a:tbl>
          </a:graphicData>
        </a:graphic>
      </p:graphicFrame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F081B689-3069-43C4-BCEA-AABFB572BE08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 rotWithShape="1">
          <a:blip r:embed="rId2"/>
          <a:srcRect l="9902" t="5746" r="10366" b="6209"/>
          <a:stretch/>
        </p:blipFill>
        <p:spPr>
          <a:xfrm>
            <a:off x="461276" y="1665287"/>
            <a:ext cx="5731743" cy="41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158009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Page Options">
  <a:themeElements>
    <a:clrScheme name="Newmark Brand Design">
      <a:dk1>
        <a:srgbClr val="000000"/>
      </a:dk1>
      <a:lt1>
        <a:srgbClr val="FFFFFF"/>
      </a:lt1>
      <a:dk2>
        <a:srgbClr val="B3B3B3"/>
      </a:dk2>
      <a:lt2>
        <a:srgbClr val="808080"/>
      </a:lt2>
      <a:accent1>
        <a:srgbClr val="ABC3E6"/>
      </a:accent1>
      <a:accent2>
        <a:srgbClr val="73ACDD"/>
      </a:accent2>
      <a:accent3>
        <a:srgbClr val="057BD2"/>
      </a:accent3>
      <a:accent4>
        <a:srgbClr val="000F9F"/>
      </a:accent4>
      <a:accent5>
        <a:srgbClr val="1B1963"/>
      </a:accent5>
      <a:accent6>
        <a:srgbClr val="4D4D4D"/>
      </a:accent6>
      <a:hlink>
        <a:srgbClr val="A39692"/>
      </a:hlink>
      <a:folHlink>
        <a:srgbClr val="007FFF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wrap="square" lIns="0" tIns="0" rIns="0" bIns="0" rtlCol="0">
        <a:spAutoFit/>
      </a:bodyPr>
      <a:lstStyle>
        <a:defPPr marL="12700" marR="5080" algn="l">
          <a:lnSpc>
            <a:spcPct val="125000"/>
          </a:lnSpc>
          <a:tabLst>
            <a:tab pos="1176655" algn="l"/>
          </a:tabLst>
          <a:defRPr sz="1200" spc="-15" dirty="0" smtClean="0">
            <a:solidFill>
              <a:srgbClr val="231F20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ection Header Slide">
  <a:themeElements>
    <a:clrScheme name="NFK 01">
      <a:dk1>
        <a:srgbClr val="000000"/>
      </a:dk1>
      <a:lt1>
        <a:srgbClr val="FFFFFF"/>
      </a:lt1>
      <a:dk2>
        <a:srgbClr val="B3B3B3"/>
      </a:dk2>
      <a:lt2>
        <a:srgbClr val="808080"/>
      </a:lt2>
      <a:accent1>
        <a:srgbClr val="ABC3E6"/>
      </a:accent1>
      <a:accent2>
        <a:srgbClr val="73ACDD"/>
      </a:accent2>
      <a:accent3>
        <a:srgbClr val="057BD2"/>
      </a:accent3>
      <a:accent4>
        <a:srgbClr val="000F9F"/>
      </a:accent4>
      <a:accent5>
        <a:srgbClr val="1B1963"/>
      </a:accent5>
      <a:accent6>
        <a:srgbClr val="4D4D4D"/>
      </a:accent6>
      <a:hlink>
        <a:srgbClr val="A39692"/>
      </a:hlink>
      <a:folHlink>
        <a:srgbClr val="007FFF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wrap="square" lIns="0" tIns="12700" rIns="0" bIns="0" rtlCol="0">
        <a:spAutoFit/>
      </a:bodyPr>
      <a:lstStyle>
        <a:defPPr marL="12700" marR="0" indent="0" algn="l" defTabSz="914400" eaLnBrk="1" fontAlgn="auto" latinLnBrk="0" hangingPunct="1">
          <a:lnSpc>
            <a:spcPct val="100000"/>
          </a:lnSpc>
          <a:spcBef>
            <a:spcPts val="10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kern="0" cap="none" spc="0" normalizeH="0" baseline="0" noProof="0" dirty="0" smtClean="0">
            <a:ln>
              <a:noFill/>
            </a:ln>
            <a:solidFill>
              <a:srgbClr val="FFFFFF"/>
            </a:solidFill>
            <a:effectLst/>
            <a:uLnTx/>
            <a:uFillTx/>
            <a:latin typeface="Baskerville Display PT"/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NM-Template-CF" id="{D9EC85D4-FFFB-AB40-B3CF-A5292078E729}" vid="{8E6F1BC0-EF49-354F-AADF-C08551732C95}"/>
    </a:ext>
  </a:extLst>
</a:theme>
</file>

<file path=ppt/theme/theme3.xml><?xml version="1.0" encoding="utf-8"?>
<a:theme xmlns:a="http://schemas.openxmlformats.org/drawingml/2006/main" name="Table of Contents Slide">
  <a:themeElements>
    <a:clrScheme name="Newmark Brand Design">
      <a:dk1>
        <a:srgbClr val="000000"/>
      </a:dk1>
      <a:lt1>
        <a:srgbClr val="FFFFFF"/>
      </a:lt1>
      <a:dk2>
        <a:srgbClr val="B3B3B3"/>
      </a:dk2>
      <a:lt2>
        <a:srgbClr val="808080"/>
      </a:lt2>
      <a:accent1>
        <a:srgbClr val="ABC3E6"/>
      </a:accent1>
      <a:accent2>
        <a:srgbClr val="73ACDD"/>
      </a:accent2>
      <a:accent3>
        <a:srgbClr val="057BD2"/>
      </a:accent3>
      <a:accent4>
        <a:srgbClr val="000F9F"/>
      </a:accent4>
      <a:accent5>
        <a:srgbClr val="1B1963"/>
      </a:accent5>
      <a:accent6>
        <a:srgbClr val="4D4D4D"/>
      </a:accent6>
      <a:hlink>
        <a:srgbClr val="A39692"/>
      </a:hlink>
      <a:folHlink>
        <a:srgbClr val="007FFF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/>
      <a:bodyPr vert="horz" wrap="square" lIns="0" tIns="12700" rIns="0" bIns="0" rtlCol="0">
        <a:spAutoFit/>
      </a:bodyPr>
      <a:lstStyle>
        <a:defPPr marL="12700" marR="0" indent="0" algn="l" defTabSz="914400" eaLnBrk="1" fontAlgn="auto" latinLnBrk="0" hangingPunct="1">
          <a:lnSpc>
            <a:spcPct val="100000"/>
          </a:lnSpc>
          <a:spcBef>
            <a:spcPts val="10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kern="0" cap="none" spc="0" normalizeH="0" baseline="0" noProof="0" dirty="0" smtClean="0">
            <a:ln>
              <a:noFill/>
            </a:ln>
            <a:effectLst/>
            <a:uLnTx/>
            <a:uFillTx/>
            <a:latin typeface="Arial" panose="020B0604020202020204" pitchFamily="34" charset="0"/>
            <a:ea typeface="+mj-ea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NM-Template-CF" id="{D9EC85D4-FFFB-AB40-B3CF-A5292078E729}" vid="{7EFD39D2-AD44-4D47-8166-6304BFE5CA24}"/>
    </a:ext>
  </a:extLst>
</a:theme>
</file>

<file path=ppt/theme/theme4.xml><?xml version="1.0" encoding="utf-8"?>
<a:theme xmlns:a="http://schemas.openxmlformats.org/drawingml/2006/main" name="Text Slide">
  <a:themeElements>
    <a:clrScheme name="Newmark Brand Design">
      <a:dk1>
        <a:srgbClr val="000000"/>
      </a:dk1>
      <a:lt1>
        <a:srgbClr val="FFFFFF"/>
      </a:lt1>
      <a:dk2>
        <a:srgbClr val="B3B3B3"/>
      </a:dk2>
      <a:lt2>
        <a:srgbClr val="808080"/>
      </a:lt2>
      <a:accent1>
        <a:srgbClr val="ABC3E6"/>
      </a:accent1>
      <a:accent2>
        <a:srgbClr val="73ACDD"/>
      </a:accent2>
      <a:accent3>
        <a:srgbClr val="057BD2"/>
      </a:accent3>
      <a:accent4>
        <a:srgbClr val="000F9F"/>
      </a:accent4>
      <a:accent5>
        <a:srgbClr val="1B1963"/>
      </a:accent5>
      <a:accent6>
        <a:srgbClr val="4D4D4D"/>
      </a:accent6>
      <a:hlink>
        <a:srgbClr val="A39692"/>
      </a:hlink>
      <a:folHlink>
        <a:srgbClr val="007FFF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/>
      <a:bodyPr vert="horz" wrap="square" lIns="0" tIns="12700" rIns="0" bIns="0" rtlCol="0">
        <a:spAutoFit/>
      </a:bodyPr>
      <a:lstStyle>
        <a:defPPr marL="12700" marR="0" indent="0" algn="l" defTabSz="914400" eaLnBrk="1" fontAlgn="auto" latinLnBrk="0" hangingPunct="1">
          <a:lnSpc>
            <a:spcPct val="100000"/>
          </a:lnSpc>
          <a:spcBef>
            <a:spcPts val="10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kern="0" cap="none" spc="0" normalizeH="0" baseline="0" noProof="0" dirty="0" smtClean="0">
            <a:ln>
              <a:noFill/>
            </a:ln>
            <a:effectLst/>
            <a:uLnTx/>
            <a:uFillTx/>
            <a:latin typeface="Arial" panose="020B0604020202020204" pitchFamily="34" charset="0"/>
            <a:ea typeface="+mj-ea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NM-Template-CF" id="{D9EC85D4-FFFB-AB40-B3CF-A5292078E729}" vid="{7EFD39D2-AD44-4D47-8166-6304BFE5CA24}"/>
    </a:ext>
  </a:extLst>
</a:theme>
</file>

<file path=ppt/theme/theme5.xml><?xml version="1.0" encoding="utf-8"?>
<a:theme xmlns:a="http://schemas.openxmlformats.org/drawingml/2006/main" name="Specialty/Listing Slide">
  <a:themeElements>
    <a:clrScheme name="Newmark Brand Design">
      <a:dk1>
        <a:srgbClr val="000000"/>
      </a:dk1>
      <a:lt1>
        <a:srgbClr val="FFFFFF"/>
      </a:lt1>
      <a:dk2>
        <a:srgbClr val="B3B3B3"/>
      </a:dk2>
      <a:lt2>
        <a:srgbClr val="808080"/>
      </a:lt2>
      <a:accent1>
        <a:srgbClr val="ABC3E6"/>
      </a:accent1>
      <a:accent2>
        <a:srgbClr val="73ACDD"/>
      </a:accent2>
      <a:accent3>
        <a:srgbClr val="057BD2"/>
      </a:accent3>
      <a:accent4>
        <a:srgbClr val="000F9F"/>
      </a:accent4>
      <a:accent5>
        <a:srgbClr val="1B1963"/>
      </a:accent5>
      <a:accent6>
        <a:srgbClr val="4D4D4D"/>
      </a:accent6>
      <a:hlink>
        <a:srgbClr val="A39692"/>
      </a:hlink>
      <a:folHlink>
        <a:srgbClr val="007FFF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/>
      <a:bodyPr vert="horz" wrap="square" lIns="0" tIns="12700" rIns="0" bIns="0" rtlCol="0">
        <a:spAutoFit/>
      </a:bodyPr>
      <a:lstStyle>
        <a:defPPr marL="12700" marR="0" indent="0" algn="l" defTabSz="914400" eaLnBrk="1" fontAlgn="auto" latinLnBrk="0" hangingPunct="1">
          <a:lnSpc>
            <a:spcPct val="100000"/>
          </a:lnSpc>
          <a:spcBef>
            <a:spcPts val="10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kern="0" cap="none" spc="0" normalizeH="0" baseline="0" noProof="0" dirty="0" smtClean="0">
            <a:ln>
              <a:noFill/>
            </a:ln>
            <a:effectLst/>
            <a:uLnTx/>
            <a:uFillTx/>
            <a:latin typeface="Arial" panose="020B0604020202020204" pitchFamily="34" charset="0"/>
            <a:ea typeface="+mj-ea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NM-Template-CF" id="{D9EC85D4-FFFB-AB40-B3CF-A5292078E729}" vid="{7EFD39D2-AD44-4D47-8166-6304BFE5CA24}"/>
    </a:ext>
  </a:extLst>
</a:theme>
</file>

<file path=ppt/theme/theme6.xml><?xml version="1.0" encoding="utf-8"?>
<a:theme xmlns:a="http://schemas.openxmlformats.org/drawingml/2006/main" name="Text with Photo Slide">
  <a:themeElements>
    <a:clrScheme name="Newmark Brand Design">
      <a:dk1>
        <a:srgbClr val="000000"/>
      </a:dk1>
      <a:lt1>
        <a:srgbClr val="FFFFFF"/>
      </a:lt1>
      <a:dk2>
        <a:srgbClr val="B3B3B3"/>
      </a:dk2>
      <a:lt2>
        <a:srgbClr val="808080"/>
      </a:lt2>
      <a:accent1>
        <a:srgbClr val="ABC3E6"/>
      </a:accent1>
      <a:accent2>
        <a:srgbClr val="73ACDD"/>
      </a:accent2>
      <a:accent3>
        <a:srgbClr val="057BD2"/>
      </a:accent3>
      <a:accent4>
        <a:srgbClr val="000F9F"/>
      </a:accent4>
      <a:accent5>
        <a:srgbClr val="1B1963"/>
      </a:accent5>
      <a:accent6>
        <a:srgbClr val="4D4D4D"/>
      </a:accent6>
      <a:hlink>
        <a:srgbClr val="A39692"/>
      </a:hlink>
      <a:folHlink>
        <a:srgbClr val="007FFF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/>
      <a:bodyPr vert="horz" wrap="square" lIns="0" tIns="12700" rIns="0" bIns="0" rtlCol="0">
        <a:spAutoFit/>
      </a:bodyPr>
      <a:lstStyle>
        <a:defPPr marL="12700" marR="0" indent="0" algn="l" defTabSz="914400" eaLnBrk="1" fontAlgn="auto" latinLnBrk="0" hangingPunct="1">
          <a:lnSpc>
            <a:spcPct val="100000"/>
          </a:lnSpc>
          <a:spcBef>
            <a:spcPts val="10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kern="0" cap="none" spc="0" normalizeH="0" baseline="0" noProof="0" dirty="0" smtClean="0">
            <a:ln>
              <a:noFill/>
            </a:ln>
            <a:effectLst/>
            <a:uLnTx/>
            <a:uFillTx/>
            <a:latin typeface="Arial" panose="020B0604020202020204" pitchFamily="34" charset="0"/>
            <a:ea typeface="+mj-ea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NM-Template-CF" id="{D9EC85D4-FFFB-AB40-B3CF-A5292078E729}" vid="{7EFD39D2-AD44-4D47-8166-6304BFE5CA24}"/>
    </a:ext>
  </a:extLst>
</a:theme>
</file>

<file path=ppt/theme/theme7.xml><?xml version="1.0" encoding="utf-8"?>
<a:theme xmlns:a="http://schemas.openxmlformats.org/drawingml/2006/main" name="Stats Slide">
  <a:themeElements>
    <a:clrScheme name="Newmark Brand Design">
      <a:dk1>
        <a:srgbClr val="000000"/>
      </a:dk1>
      <a:lt1>
        <a:srgbClr val="FFFFFF"/>
      </a:lt1>
      <a:dk2>
        <a:srgbClr val="B3B3B3"/>
      </a:dk2>
      <a:lt2>
        <a:srgbClr val="808080"/>
      </a:lt2>
      <a:accent1>
        <a:srgbClr val="ABC3E6"/>
      </a:accent1>
      <a:accent2>
        <a:srgbClr val="73ACDD"/>
      </a:accent2>
      <a:accent3>
        <a:srgbClr val="057BD2"/>
      </a:accent3>
      <a:accent4>
        <a:srgbClr val="000F9F"/>
      </a:accent4>
      <a:accent5>
        <a:srgbClr val="1B1963"/>
      </a:accent5>
      <a:accent6>
        <a:srgbClr val="4D4D4D"/>
      </a:accent6>
      <a:hlink>
        <a:srgbClr val="A39692"/>
      </a:hlink>
      <a:folHlink>
        <a:srgbClr val="007FFF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/>
      <a:bodyPr vert="horz" wrap="square" lIns="0" tIns="12700" rIns="0" bIns="0" rtlCol="0">
        <a:spAutoFit/>
      </a:bodyPr>
      <a:lstStyle>
        <a:defPPr marL="12700" marR="0" indent="0" algn="l" defTabSz="914400" eaLnBrk="1" fontAlgn="auto" latinLnBrk="0" hangingPunct="1">
          <a:lnSpc>
            <a:spcPct val="100000"/>
          </a:lnSpc>
          <a:spcBef>
            <a:spcPts val="10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kern="0" cap="none" spc="0" normalizeH="0" baseline="0" noProof="0" dirty="0" smtClean="0">
            <a:ln>
              <a:noFill/>
            </a:ln>
            <a:effectLst/>
            <a:uLnTx/>
            <a:uFillTx/>
            <a:latin typeface="Arial" panose="020B0604020202020204" pitchFamily="34" charset="0"/>
            <a:ea typeface="+mj-ea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NM-Template-CF" id="{D9EC85D4-FFFB-AB40-B3CF-A5292078E729}" vid="{7EFD39D2-AD44-4D47-8166-6304BFE5CA24}"/>
    </a:ext>
  </a:extLst>
</a:theme>
</file>

<file path=ppt/theme/theme8.xml><?xml version="1.0" encoding="utf-8"?>
<a:theme xmlns:a="http://schemas.openxmlformats.org/drawingml/2006/main" name="Table/Chart Slide">
  <a:themeElements>
    <a:clrScheme name="Newmark Brand Design">
      <a:dk1>
        <a:srgbClr val="000000"/>
      </a:dk1>
      <a:lt1>
        <a:srgbClr val="FFFFFF"/>
      </a:lt1>
      <a:dk2>
        <a:srgbClr val="B3B3B3"/>
      </a:dk2>
      <a:lt2>
        <a:srgbClr val="808080"/>
      </a:lt2>
      <a:accent1>
        <a:srgbClr val="ABC3E6"/>
      </a:accent1>
      <a:accent2>
        <a:srgbClr val="73ACDD"/>
      </a:accent2>
      <a:accent3>
        <a:srgbClr val="057BD2"/>
      </a:accent3>
      <a:accent4>
        <a:srgbClr val="000F9F"/>
      </a:accent4>
      <a:accent5>
        <a:srgbClr val="1B1963"/>
      </a:accent5>
      <a:accent6>
        <a:srgbClr val="4D4D4D"/>
      </a:accent6>
      <a:hlink>
        <a:srgbClr val="A39692"/>
      </a:hlink>
      <a:folHlink>
        <a:srgbClr val="007FFF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/>
      <a:bodyPr vert="horz" wrap="square" lIns="0" tIns="12700" rIns="0" bIns="0" rtlCol="0">
        <a:spAutoFit/>
      </a:bodyPr>
      <a:lstStyle>
        <a:defPPr marL="12700" marR="0" indent="0" algn="l" defTabSz="914400" eaLnBrk="1" fontAlgn="auto" latinLnBrk="0" hangingPunct="1">
          <a:lnSpc>
            <a:spcPct val="100000"/>
          </a:lnSpc>
          <a:spcBef>
            <a:spcPts val="10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kern="0" cap="none" spc="0" normalizeH="0" baseline="0" noProof="0" dirty="0" smtClean="0">
            <a:ln>
              <a:noFill/>
            </a:ln>
            <a:effectLst/>
            <a:uLnTx/>
            <a:uFillTx/>
            <a:latin typeface="Arial" panose="020B0604020202020204" pitchFamily="34" charset="0"/>
            <a:ea typeface="+mj-ea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NM-Template-CF" id="{D9EC85D4-FFFB-AB40-B3CF-A5292078E729}" vid="{7EFD39D2-AD44-4D47-8166-6304BFE5CA24}"/>
    </a:ext>
  </a:extLst>
</a:theme>
</file>

<file path=ppt/theme/theme9.xml><?xml version="1.0" encoding="utf-8"?>
<a:theme xmlns:a="http://schemas.openxmlformats.org/drawingml/2006/main" name="Title Only/Blank Slide">
  <a:themeElements>
    <a:clrScheme name="Newmark Brand Design">
      <a:dk1>
        <a:srgbClr val="000000"/>
      </a:dk1>
      <a:lt1>
        <a:srgbClr val="FFFFFF"/>
      </a:lt1>
      <a:dk2>
        <a:srgbClr val="B3B3B3"/>
      </a:dk2>
      <a:lt2>
        <a:srgbClr val="808080"/>
      </a:lt2>
      <a:accent1>
        <a:srgbClr val="ABC3E6"/>
      </a:accent1>
      <a:accent2>
        <a:srgbClr val="73ACDD"/>
      </a:accent2>
      <a:accent3>
        <a:srgbClr val="057BD2"/>
      </a:accent3>
      <a:accent4>
        <a:srgbClr val="000F9F"/>
      </a:accent4>
      <a:accent5>
        <a:srgbClr val="1B1963"/>
      </a:accent5>
      <a:accent6>
        <a:srgbClr val="4D4D4D"/>
      </a:accent6>
      <a:hlink>
        <a:srgbClr val="A39692"/>
      </a:hlink>
      <a:folHlink>
        <a:srgbClr val="007FFF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/>
      <a:bodyPr vert="horz" wrap="square" lIns="0" tIns="12700" rIns="0" bIns="0" rtlCol="0">
        <a:spAutoFit/>
      </a:bodyPr>
      <a:lstStyle>
        <a:defPPr marL="12700" marR="0" indent="0" algn="l" defTabSz="914400" eaLnBrk="1" fontAlgn="auto" latinLnBrk="0" hangingPunct="1">
          <a:lnSpc>
            <a:spcPct val="100000"/>
          </a:lnSpc>
          <a:spcBef>
            <a:spcPts val="10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kern="0" cap="none" spc="0" normalizeH="0" baseline="0" noProof="0" dirty="0" smtClean="0">
            <a:ln>
              <a:noFill/>
            </a:ln>
            <a:effectLst/>
            <a:uLnTx/>
            <a:uFillTx/>
            <a:latin typeface="Arial" panose="020B0604020202020204" pitchFamily="34" charset="0"/>
            <a:ea typeface="+mj-ea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NM-Template-CF" id="{D9EC85D4-FFFB-AB40-B3CF-A5292078E729}" vid="{7EFD39D2-AD44-4D47-8166-6304BFE5CA24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0ca671fc-bd53-4798-ab54-653527270f44">
      <UserInfo>
        <DisplayName>Matson, Adam</DisplayName>
        <AccountId>91</AccountId>
        <AccountType/>
      </UserInfo>
      <UserInfo>
        <DisplayName>Winkel, Nathan</DisplayName>
        <AccountId>30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B37C997D5468640954A79B2F001CB8F" ma:contentTypeVersion="16" ma:contentTypeDescription="Create a new document." ma:contentTypeScope="" ma:versionID="862826bb0c444d35ce22f32cf6276dae">
  <xsd:schema xmlns:xsd="http://www.w3.org/2001/XMLSchema" xmlns:xs="http://www.w3.org/2001/XMLSchema" xmlns:p="http://schemas.microsoft.com/office/2006/metadata/properties" xmlns:ns2="a7d75898-40e5-498a-a7f1-9f585a38097d" xmlns:ns3="0ca671fc-bd53-4798-ab54-653527270f44" targetNamespace="http://schemas.microsoft.com/office/2006/metadata/properties" ma:root="true" ma:fieldsID="abebbec17f3a8a343f1f82fc90be14e7" ns2:_="" ns3:_="">
    <xsd:import namespace="a7d75898-40e5-498a-a7f1-9f585a38097d"/>
    <xsd:import namespace="0ca671fc-bd53-4798-ab54-653527270f4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d75898-40e5-498a-a7f1-9f585a38097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4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5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6" nillable="true" ma:displayName="Tags" ma:internalName="MediaServiceAutoTags" ma:readOnly="true">
      <xsd:simpleType>
        <xsd:restriction base="dms:Text"/>
      </xsd:simpleType>
    </xsd:element>
    <xsd:element name="MediaServiceOCR" ma:index="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9" nillable="true" ma:displayName="Location" ma:internalName="MediaServiceLocation" ma:readOnly="true">
      <xsd:simpleType>
        <xsd:restriction base="dms:Text"/>
      </xsd:simpleType>
    </xsd:element>
    <xsd:element name="MediaServiceEventHashCode" ma:index="1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a671fc-bd53-4798-ab54-653527270f44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SearchPeopleOnly="false" ma:SharePointGroup="0" ma:internalName="SharedWithUsers" ma:readOnly="true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4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1432B82-B94A-4996-BA47-E17264CF4A8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BA80AAE-7CB6-4D3F-AD9B-11557C9E401B}">
  <ds:schemaRefs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0ca671fc-bd53-4798-ab54-653527270f44"/>
    <ds:schemaRef ds:uri="a7d75898-40e5-498a-a7f1-9f585a38097d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5D7B3047-9068-4E8B-A370-42AF05D9A40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7d75898-40e5-498a-a7f1-9f585a38097d"/>
    <ds:schemaRef ds:uri="0ca671fc-bd53-4798-ab54-653527270f4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NM-Template-CF</Template>
  <TotalTime>139</TotalTime>
  <Words>1786</Words>
  <Application>Microsoft Office PowerPoint</Application>
  <PresentationFormat>Widescreen</PresentationFormat>
  <Paragraphs>631</Paragraphs>
  <Slides>22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Arial</vt:lpstr>
      <vt:lpstr>Calibri</vt:lpstr>
      <vt:lpstr>Helvetica</vt:lpstr>
      <vt:lpstr>Times New Roman</vt:lpstr>
      <vt:lpstr>Title Page Options</vt:lpstr>
      <vt:lpstr>Section Header Slide</vt:lpstr>
      <vt:lpstr>Table of Contents Slide</vt:lpstr>
      <vt:lpstr>Text Slide</vt:lpstr>
      <vt:lpstr>Specialty/Listing Slide</vt:lpstr>
      <vt:lpstr>Text with Photo Slide</vt:lpstr>
      <vt:lpstr>Stats Slide</vt:lpstr>
      <vt:lpstr>Table/Chart Slide</vt:lpstr>
      <vt:lpstr>Title Only/Blank Slide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Jiwon Briggs</dc:creator>
  <cp:lastModifiedBy>Tracy Johnson - CARW</cp:lastModifiedBy>
  <cp:revision>127</cp:revision>
  <dcterms:created xsi:type="dcterms:W3CDTF">2020-06-29T17:56:59Z</dcterms:created>
  <dcterms:modified xsi:type="dcterms:W3CDTF">2020-12-09T18:02:30Z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0x010100AB37C997D5468640954A79B2F001CB8F</vt:lpwstr>
  </property>
</Properties>
</file>